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AD5"/>
    <a:srgbClr val="A0B2CE"/>
    <a:srgbClr val="47DFBF"/>
    <a:srgbClr val="30E945"/>
    <a:srgbClr val="94F318"/>
    <a:srgbClr val="FFC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 showGuides="1">
      <p:cViewPr>
        <p:scale>
          <a:sx n="81" d="100"/>
          <a:sy n="81" d="100"/>
        </p:scale>
        <p:origin x="552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86AE9-FD32-B344-ADB8-E9F5A028C0A0}" type="doc">
      <dgm:prSet loTypeId="urn:microsoft.com/office/officeart/2005/8/layout/hProcess4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402263-6251-8F41-BBF1-630D99ABC87E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1</a:t>
          </a:r>
          <a:endParaRPr lang="zh-CN" altLang="en-US" dirty="0"/>
        </a:p>
      </dgm:t>
    </dgm:pt>
    <dgm:pt modelId="{D9979FBB-C4C7-0D4C-A992-396DEDC47C48}" type="parTrans" cxnId="{69F08C4F-CE38-B740-8D31-842D5A258E66}">
      <dgm:prSet/>
      <dgm:spPr/>
      <dgm:t>
        <a:bodyPr/>
        <a:lstStyle/>
        <a:p>
          <a:endParaRPr lang="zh-CN" altLang="en-US"/>
        </a:p>
      </dgm:t>
    </dgm:pt>
    <dgm:pt modelId="{8EEA40B2-09BC-954C-B9F0-63FD6C706626}" type="sibTrans" cxnId="{69F08C4F-CE38-B740-8D31-842D5A258E66}">
      <dgm:prSet/>
      <dgm:spPr/>
      <dgm:t>
        <a:bodyPr/>
        <a:lstStyle/>
        <a:p>
          <a:endParaRPr lang="zh-CN" altLang="en-US"/>
        </a:p>
      </dgm:t>
    </dgm:pt>
    <dgm:pt modelId="{5AAA2BFC-3318-2F42-894B-E8F9CAAFC060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3</a:t>
          </a:r>
          <a:endParaRPr lang="zh-CN" altLang="en-US" dirty="0"/>
        </a:p>
      </dgm:t>
    </dgm:pt>
    <dgm:pt modelId="{574DC923-9804-3348-A313-E001F0857E4C}" type="parTrans" cxnId="{B260B941-60C2-7D43-9394-6C876C9C3523}">
      <dgm:prSet/>
      <dgm:spPr/>
      <dgm:t>
        <a:bodyPr/>
        <a:lstStyle/>
        <a:p>
          <a:endParaRPr lang="zh-CN" altLang="en-US"/>
        </a:p>
      </dgm:t>
    </dgm:pt>
    <dgm:pt modelId="{D76E2609-6EFF-CE4C-901F-EF538B6167C5}" type="sibTrans" cxnId="{B260B941-60C2-7D43-9394-6C876C9C3523}">
      <dgm:prSet/>
      <dgm:spPr/>
      <dgm:t>
        <a:bodyPr/>
        <a:lstStyle/>
        <a:p>
          <a:endParaRPr lang="zh-CN" altLang="en-US"/>
        </a:p>
      </dgm:t>
    </dgm:pt>
    <dgm:pt modelId="{F911FD39-F881-A844-8948-A6A05F4A8E1B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4</a:t>
          </a:r>
          <a:endParaRPr lang="zh-CN" altLang="en-US" dirty="0"/>
        </a:p>
      </dgm:t>
    </dgm:pt>
    <dgm:pt modelId="{A8D1E5B0-B20D-3145-B942-3370584C5317}" type="parTrans" cxnId="{0AF13FE2-7EC3-594F-A34F-D616ED78F7FA}">
      <dgm:prSet/>
      <dgm:spPr/>
      <dgm:t>
        <a:bodyPr/>
        <a:lstStyle/>
        <a:p>
          <a:endParaRPr lang="zh-CN" altLang="en-US"/>
        </a:p>
      </dgm:t>
    </dgm:pt>
    <dgm:pt modelId="{6D784F75-78D8-3B4A-AEB2-BD2E00BDC51C}" type="sibTrans" cxnId="{0AF13FE2-7EC3-594F-A34F-D616ED78F7FA}">
      <dgm:prSet/>
      <dgm:spPr/>
      <dgm:t>
        <a:bodyPr/>
        <a:lstStyle/>
        <a:p>
          <a:endParaRPr lang="zh-CN" altLang="en-US"/>
        </a:p>
      </dgm:t>
    </dgm:pt>
    <dgm:pt modelId="{FF5BC587-7E50-D544-9BF5-5B21C26C2447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5</a:t>
          </a:r>
          <a:endParaRPr lang="zh-CN" altLang="en-US" dirty="0"/>
        </a:p>
      </dgm:t>
    </dgm:pt>
    <dgm:pt modelId="{3C1109DC-2BDB-3D45-BA84-F5EA3DB96619}" type="parTrans" cxnId="{64DBEE37-911A-FC4B-90D3-8F6E3286D883}">
      <dgm:prSet/>
      <dgm:spPr/>
      <dgm:t>
        <a:bodyPr/>
        <a:lstStyle/>
        <a:p>
          <a:endParaRPr lang="zh-CN" altLang="en-US"/>
        </a:p>
      </dgm:t>
    </dgm:pt>
    <dgm:pt modelId="{3BB6BA58-426E-A941-A52D-35512DC91329}" type="sibTrans" cxnId="{64DBEE37-911A-FC4B-90D3-8F6E3286D883}">
      <dgm:prSet/>
      <dgm:spPr/>
      <dgm:t>
        <a:bodyPr/>
        <a:lstStyle/>
        <a:p>
          <a:endParaRPr lang="zh-CN" altLang="en-US"/>
        </a:p>
      </dgm:t>
    </dgm:pt>
    <dgm:pt modelId="{786FD16E-B8F9-B441-B17E-012737091755}">
      <dgm:prSet phldrT="[文本]"/>
      <dgm:spPr/>
      <dgm:t>
        <a:bodyPr/>
        <a:lstStyle/>
        <a:p>
          <a:r>
            <a:rPr lang="zh-CN" altLang="en-US" dirty="0"/>
            <a:t>方案</a:t>
          </a:r>
          <a:r>
            <a:rPr lang="en-US" altLang="zh-CN" dirty="0"/>
            <a:t>2</a:t>
          </a:r>
          <a:endParaRPr lang="zh-CN" altLang="en-US" dirty="0"/>
        </a:p>
      </dgm:t>
    </dgm:pt>
    <dgm:pt modelId="{280FA944-B95B-9546-B093-C5E6AE7E6737}" type="parTrans" cxnId="{8E4C2494-9EFA-BB40-A4B0-C82422A40D3D}">
      <dgm:prSet/>
      <dgm:spPr/>
      <dgm:t>
        <a:bodyPr/>
        <a:lstStyle/>
        <a:p>
          <a:endParaRPr lang="zh-CN" altLang="en-US"/>
        </a:p>
      </dgm:t>
    </dgm:pt>
    <dgm:pt modelId="{B4EE347B-4453-094D-8425-DC290338481A}" type="sibTrans" cxnId="{8E4C2494-9EFA-BB40-A4B0-C82422A40D3D}">
      <dgm:prSet/>
      <dgm:spPr/>
      <dgm:t>
        <a:bodyPr/>
        <a:lstStyle/>
        <a:p>
          <a:endParaRPr lang="zh-CN" altLang="en-US"/>
        </a:p>
      </dgm:t>
    </dgm:pt>
    <dgm:pt modelId="{2BC519CC-236A-1843-A554-D39C73874528}">
      <dgm:prSet/>
      <dgm:spPr/>
      <dgm:t>
        <a:bodyPr anchor="ctr"/>
        <a:lstStyle/>
        <a:p>
          <a:pPr algn="ctr"/>
          <a:r>
            <a:rPr lang="zh-CN" altLang="en-US" b="0" i="0" u="none" dirty="0"/>
            <a:t>盲人代步工具</a:t>
          </a:r>
          <a:endParaRPr lang="zh-CN" altLang="en-US" dirty="0"/>
        </a:p>
      </dgm:t>
    </dgm:pt>
    <dgm:pt modelId="{993463F2-3B4A-1F40-BA23-AAAB580B2B7A}" type="parTrans" cxnId="{35E11E45-2145-2F4C-9533-796F6C5225F1}">
      <dgm:prSet/>
      <dgm:spPr/>
      <dgm:t>
        <a:bodyPr/>
        <a:lstStyle/>
        <a:p>
          <a:endParaRPr lang="zh-CN" altLang="en-US"/>
        </a:p>
      </dgm:t>
    </dgm:pt>
    <dgm:pt modelId="{3E586C92-01F4-4842-A78F-AFB1AF084C89}" type="sibTrans" cxnId="{35E11E45-2145-2F4C-9533-796F6C5225F1}">
      <dgm:prSet/>
      <dgm:spPr/>
      <dgm:t>
        <a:bodyPr/>
        <a:lstStyle/>
        <a:p>
          <a:endParaRPr lang="zh-CN" altLang="en-US"/>
        </a:p>
      </dgm:t>
    </dgm:pt>
    <dgm:pt modelId="{E20D7819-7780-2D44-B072-325FF62BE93C}">
      <dgm:prSet/>
      <dgm:spPr/>
      <dgm:t>
        <a:bodyPr anchor="ctr"/>
        <a:lstStyle/>
        <a:p>
          <a:pPr algn="ctr"/>
          <a:r>
            <a:rPr lang="zh-CN" altLang="en-US" dirty="0"/>
            <a:t>智能跑道</a:t>
          </a:r>
        </a:p>
      </dgm:t>
    </dgm:pt>
    <dgm:pt modelId="{C3FFAE21-C549-3043-A745-DAB2F3BA7F26}" type="parTrans" cxnId="{BB468D39-130C-CE41-BCE3-07CBD89FFF6E}">
      <dgm:prSet/>
      <dgm:spPr/>
      <dgm:t>
        <a:bodyPr/>
        <a:lstStyle/>
        <a:p>
          <a:endParaRPr lang="zh-CN" altLang="en-US"/>
        </a:p>
      </dgm:t>
    </dgm:pt>
    <dgm:pt modelId="{12DF174A-B3AD-FA4C-AE23-5E6A3C301476}" type="sibTrans" cxnId="{BB468D39-130C-CE41-BCE3-07CBD89FFF6E}">
      <dgm:prSet/>
      <dgm:spPr/>
      <dgm:t>
        <a:bodyPr/>
        <a:lstStyle/>
        <a:p>
          <a:endParaRPr lang="zh-CN" altLang="en-US"/>
        </a:p>
      </dgm:t>
    </dgm:pt>
    <dgm:pt modelId="{DDD58AFA-10AE-9741-B4D5-9A0228E6D727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C000">
              <a:hueOff val="9800891"/>
              <a:satOff val="-40777"/>
              <a:lumOff val="9608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0480" tIns="30480" rIns="30480" bIns="30480" numCol="1" spcCol="1270" anchor="ctr" anchorCtr="0"/>
        <a:lstStyle/>
        <a:p>
          <a:pPr algn="ctr"/>
          <a:r>
            <a:rPr lang="en" b="0" i="0" u="none" dirty="0"/>
            <a:t>AR + </a:t>
          </a:r>
          <a:r>
            <a:rPr lang="zh-CN" altLang="en-US" b="0" i="0" u="none" dirty="0"/>
            <a:t>落后地区儿童科普</a:t>
          </a:r>
          <a:endParaRPr lang="zh-CN" altLang="en-US" dirty="0"/>
        </a:p>
      </dgm:t>
    </dgm:pt>
    <dgm:pt modelId="{96501D7C-A269-2945-8DF7-03E6DACBCEB7}" type="parTrans" cxnId="{BF5BB9CD-F10C-2D40-94BE-C1DB3F36C63E}">
      <dgm:prSet/>
      <dgm:spPr/>
      <dgm:t>
        <a:bodyPr/>
        <a:lstStyle/>
        <a:p>
          <a:endParaRPr lang="zh-CN" altLang="en-US"/>
        </a:p>
      </dgm:t>
    </dgm:pt>
    <dgm:pt modelId="{FE80C6AD-EA8A-C148-A176-FF11846DD81A}" type="sibTrans" cxnId="{BF5BB9CD-F10C-2D40-94BE-C1DB3F36C63E}">
      <dgm:prSet/>
      <dgm:spPr/>
      <dgm:t>
        <a:bodyPr/>
        <a:lstStyle/>
        <a:p>
          <a:endParaRPr lang="zh-CN" altLang="en-US"/>
        </a:p>
      </dgm:t>
    </dgm:pt>
    <dgm:pt modelId="{4837FA43-D483-6547-AADD-58C5703547A2}">
      <dgm:prSet/>
      <dgm:spPr/>
      <dgm:t>
        <a:bodyPr anchor="ctr"/>
        <a:lstStyle/>
        <a:p>
          <a:pPr algn="ctr"/>
          <a:r>
            <a:rPr lang="zh-CN" altLang="en-US" b="0" i="0" u="none" dirty="0"/>
            <a:t>疫情服务社区</a:t>
          </a:r>
          <a:endParaRPr lang="zh-CN" altLang="en-US" dirty="0"/>
        </a:p>
      </dgm:t>
    </dgm:pt>
    <dgm:pt modelId="{506C3BE0-7FCD-F44A-8B39-45D7C5119AB5}" type="parTrans" cxnId="{540EA990-9498-2E42-8666-F441389B87D5}">
      <dgm:prSet/>
      <dgm:spPr/>
      <dgm:t>
        <a:bodyPr/>
        <a:lstStyle/>
        <a:p>
          <a:endParaRPr lang="zh-CN" altLang="en-US"/>
        </a:p>
      </dgm:t>
    </dgm:pt>
    <dgm:pt modelId="{A4777C61-A9DB-D64E-B69B-3ADA0AF47954}" type="sibTrans" cxnId="{540EA990-9498-2E42-8666-F441389B87D5}">
      <dgm:prSet/>
      <dgm:spPr/>
      <dgm:t>
        <a:bodyPr/>
        <a:lstStyle/>
        <a:p>
          <a:endParaRPr lang="zh-CN" altLang="en-US"/>
        </a:p>
      </dgm:t>
    </dgm:pt>
    <dgm:pt modelId="{4728CED3-C78C-C64F-96EA-4E104BBFE285}">
      <dgm:prSet phldrT="[文本]"/>
      <dgm:spPr/>
      <dgm:t>
        <a:bodyPr anchor="ctr"/>
        <a:lstStyle/>
        <a:p>
          <a:pPr algn="ctr"/>
          <a:r>
            <a:rPr lang="zh-CN" altLang="en-US" dirty="0"/>
            <a:t>智能公交</a:t>
          </a:r>
        </a:p>
      </dgm:t>
    </dgm:pt>
    <dgm:pt modelId="{986D2AA5-F6FC-5845-BEF1-49562ACB49E8}" type="parTrans" cxnId="{3C7D21AE-5EF2-7749-987F-CFE5B4A9AF82}">
      <dgm:prSet/>
      <dgm:spPr/>
      <dgm:t>
        <a:bodyPr/>
        <a:lstStyle/>
        <a:p>
          <a:endParaRPr lang="zh-CN" altLang="en-US"/>
        </a:p>
      </dgm:t>
    </dgm:pt>
    <dgm:pt modelId="{8291D933-E7BD-5645-8AF8-2DE00C4E8F11}" type="sibTrans" cxnId="{3C7D21AE-5EF2-7749-987F-CFE5B4A9AF82}">
      <dgm:prSet/>
      <dgm:spPr/>
      <dgm:t>
        <a:bodyPr/>
        <a:lstStyle/>
        <a:p>
          <a:endParaRPr lang="zh-CN" altLang="en-US"/>
        </a:p>
      </dgm:t>
    </dgm:pt>
    <dgm:pt modelId="{7143B9E3-789B-364A-B7F0-D12C47942137}" type="pres">
      <dgm:prSet presAssocID="{3A086AE9-FD32-B344-ADB8-E9F5A028C0A0}" presName="Name0" presStyleCnt="0">
        <dgm:presLayoutVars>
          <dgm:dir/>
          <dgm:animLvl val="lvl"/>
          <dgm:resizeHandles val="exact"/>
        </dgm:presLayoutVars>
      </dgm:prSet>
      <dgm:spPr/>
    </dgm:pt>
    <dgm:pt modelId="{D5F28ECF-C77D-FB4D-B045-D34F4A557898}" type="pres">
      <dgm:prSet presAssocID="{3A086AE9-FD32-B344-ADB8-E9F5A028C0A0}" presName="tSp" presStyleCnt="0"/>
      <dgm:spPr/>
    </dgm:pt>
    <dgm:pt modelId="{AE109013-7D54-D445-9957-BF43068C07C5}" type="pres">
      <dgm:prSet presAssocID="{3A086AE9-FD32-B344-ADB8-E9F5A028C0A0}" presName="bSp" presStyleCnt="0"/>
      <dgm:spPr/>
    </dgm:pt>
    <dgm:pt modelId="{4D6297C2-3AA9-AB40-9E6F-E43D7525A46A}" type="pres">
      <dgm:prSet presAssocID="{3A086AE9-FD32-B344-ADB8-E9F5A028C0A0}" presName="process" presStyleCnt="0"/>
      <dgm:spPr/>
    </dgm:pt>
    <dgm:pt modelId="{D5B813F6-94AF-E443-B910-B01B2363BD7F}" type="pres">
      <dgm:prSet presAssocID="{0E402263-6251-8F41-BBF1-630D99ABC87E}" presName="composite1" presStyleCnt="0"/>
      <dgm:spPr/>
    </dgm:pt>
    <dgm:pt modelId="{E00BA1BE-A2D8-9A4F-BE0B-9CC527D01956}" type="pres">
      <dgm:prSet presAssocID="{0E402263-6251-8F41-BBF1-630D99ABC87E}" presName="dummyNode1" presStyleLbl="node1" presStyleIdx="0" presStyleCnt="5"/>
      <dgm:spPr/>
    </dgm:pt>
    <dgm:pt modelId="{584009AF-27AC-084D-9A00-546CB99C558C}" type="pres">
      <dgm:prSet presAssocID="{0E402263-6251-8F41-BBF1-630D99ABC87E}" presName="childNode1" presStyleLbl="bgAcc1" presStyleIdx="0" presStyleCnt="5">
        <dgm:presLayoutVars>
          <dgm:bulletEnabled val="1"/>
        </dgm:presLayoutVars>
      </dgm:prSet>
      <dgm:spPr/>
    </dgm:pt>
    <dgm:pt modelId="{4D829F2B-1FFA-3A4E-AFF4-A494BFED3EAA}" type="pres">
      <dgm:prSet presAssocID="{0E402263-6251-8F41-BBF1-630D99ABC87E}" presName="childNode1tx" presStyleLbl="bgAcc1" presStyleIdx="0" presStyleCnt="5">
        <dgm:presLayoutVars>
          <dgm:bulletEnabled val="1"/>
        </dgm:presLayoutVars>
      </dgm:prSet>
      <dgm:spPr/>
    </dgm:pt>
    <dgm:pt modelId="{F2301476-5411-3A40-A595-C3A80DA8A85E}" type="pres">
      <dgm:prSet presAssocID="{0E402263-6251-8F41-BBF1-630D99ABC87E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976DC371-5734-B54B-9280-F472ACD23E0F}" type="pres">
      <dgm:prSet presAssocID="{0E402263-6251-8F41-BBF1-630D99ABC87E}" presName="connSite1" presStyleCnt="0"/>
      <dgm:spPr/>
    </dgm:pt>
    <dgm:pt modelId="{4BEB4586-1C10-3943-A0BA-55C82B793D27}" type="pres">
      <dgm:prSet presAssocID="{8EEA40B2-09BC-954C-B9F0-63FD6C706626}" presName="Name9" presStyleLbl="sibTrans2D1" presStyleIdx="0" presStyleCnt="4"/>
      <dgm:spPr/>
    </dgm:pt>
    <dgm:pt modelId="{8F883DDD-6C10-3745-9B17-9E088225592C}" type="pres">
      <dgm:prSet presAssocID="{786FD16E-B8F9-B441-B17E-012737091755}" presName="composite2" presStyleCnt="0"/>
      <dgm:spPr/>
    </dgm:pt>
    <dgm:pt modelId="{7E3A067B-4DEC-794C-ACC8-3F00A9D47773}" type="pres">
      <dgm:prSet presAssocID="{786FD16E-B8F9-B441-B17E-012737091755}" presName="dummyNode2" presStyleLbl="node1" presStyleIdx="0" presStyleCnt="5"/>
      <dgm:spPr/>
    </dgm:pt>
    <dgm:pt modelId="{5B214CE8-B0F9-9A4E-A49A-E1B6A2D5B6BC}" type="pres">
      <dgm:prSet presAssocID="{786FD16E-B8F9-B441-B17E-012737091755}" presName="childNode2" presStyleLbl="bgAcc1" presStyleIdx="1" presStyleCnt="5">
        <dgm:presLayoutVars>
          <dgm:bulletEnabled val="1"/>
        </dgm:presLayoutVars>
      </dgm:prSet>
      <dgm:spPr/>
    </dgm:pt>
    <dgm:pt modelId="{67190CB7-4E08-C641-90BC-1F1D202258CB}" type="pres">
      <dgm:prSet presAssocID="{786FD16E-B8F9-B441-B17E-012737091755}" presName="childNode2tx" presStyleLbl="bgAcc1" presStyleIdx="1" presStyleCnt="5">
        <dgm:presLayoutVars>
          <dgm:bulletEnabled val="1"/>
        </dgm:presLayoutVars>
      </dgm:prSet>
      <dgm:spPr/>
    </dgm:pt>
    <dgm:pt modelId="{099ECCEE-193D-2740-B6BD-64E55D53CAC9}" type="pres">
      <dgm:prSet presAssocID="{786FD16E-B8F9-B441-B17E-012737091755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15FAFDF0-FE01-DD46-B167-DB6C6FBF7662}" type="pres">
      <dgm:prSet presAssocID="{786FD16E-B8F9-B441-B17E-012737091755}" presName="connSite2" presStyleCnt="0"/>
      <dgm:spPr/>
    </dgm:pt>
    <dgm:pt modelId="{2B1CAE9C-816E-0C4D-8267-243E430500D7}" type="pres">
      <dgm:prSet presAssocID="{B4EE347B-4453-094D-8425-DC290338481A}" presName="Name18" presStyleLbl="sibTrans2D1" presStyleIdx="1" presStyleCnt="4"/>
      <dgm:spPr/>
    </dgm:pt>
    <dgm:pt modelId="{CE8F7A54-E9BE-3D4C-8C25-EBB1425D44E0}" type="pres">
      <dgm:prSet presAssocID="{5AAA2BFC-3318-2F42-894B-E8F9CAAFC060}" presName="composite1" presStyleCnt="0"/>
      <dgm:spPr/>
    </dgm:pt>
    <dgm:pt modelId="{9EC0FC7D-3D1B-2746-8CC6-BCE3D9C66F32}" type="pres">
      <dgm:prSet presAssocID="{5AAA2BFC-3318-2F42-894B-E8F9CAAFC060}" presName="dummyNode1" presStyleLbl="node1" presStyleIdx="1" presStyleCnt="5"/>
      <dgm:spPr/>
    </dgm:pt>
    <dgm:pt modelId="{25707F1E-41CC-FB4B-BD07-564291C5F829}" type="pres">
      <dgm:prSet presAssocID="{5AAA2BFC-3318-2F42-894B-E8F9CAAFC060}" presName="childNode1" presStyleLbl="bgAcc1" presStyleIdx="2" presStyleCnt="5">
        <dgm:presLayoutVars>
          <dgm:bulletEnabled val="1"/>
        </dgm:presLayoutVars>
      </dgm:prSet>
      <dgm:spPr/>
    </dgm:pt>
    <dgm:pt modelId="{8E715953-ED4D-DA44-B0C6-91BF07E8045A}" type="pres">
      <dgm:prSet presAssocID="{5AAA2BFC-3318-2F42-894B-E8F9CAAFC060}" presName="childNode1tx" presStyleLbl="bgAcc1" presStyleIdx="2" presStyleCnt="5">
        <dgm:presLayoutVars>
          <dgm:bulletEnabled val="1"/>
        </dgm:presLayoutVars>
      </dgm:prSet>
      <dgm:spPr/>
    </dgm:pt>
    <dgm:pt modelId="{50300A0E-130F-4245-8A12-5F1D8DE859ED}" type="pres">
      <dgm:prSet presAssocID="{5AAA2BFC-3318-2F42-894B-E8F9CAAFC060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FC532556-003B-7E40-9E6A-8D6FC4755562}" type="pres">
      <dgm:prSet presAssocID="{5AAA2BFC-3318-2F42-894B-E8F9CAAFC060}" presName="connSite1" presStyleCnt="0"/>
      <dgm:spPr/>
    </dgm:pt>
    <dgm:pt modelId="{13D6D9AE-4C74-3D40-A582-61658A30D650}" type="pres">
      <dgm:prSet presAssocID="{D76E2609-6EFF-CE4C-901F-EF538B6167C5}" presName="Name9" presStyleLbl="sibTrans2D1" presStyleIdx="2" presStyleCnt="4"/>
      <dgm:spPr/>
    </dgm:pt>
    <dgm:pt modelId="{89E41F11-6BBC-354B-A462-0532DE6729FD}" type="pres">
      <dgm:prSet presAssocID="{F911FD39-F881-A844-8948-A6A05F4A8E1B}" presName="composite2" presStyleCnt="0"/>
      <dgm:spPr/>
    </dgm:pt>
    <dgm:pt modelId="{37D75DCE-2FFC-1740-9F7B-6076636DFAF1}" type="pres">
      <dgm:prSet presAssocID="{F911FD39-F881-A844-8948-A6A05F4A8E1B}" presName="dummyNode2" presStyleLbl="node1" presStyleIdx="2" presStyleCnt="5"/>
      <dgm:spPr/>
    </dgm:pt>
    <dgm:pt modelId="{B255692E-EE30-584F-B88F-4874446C0A67}" type="pres">
      <dgm:prSet presAssocID="{F911FD39-F881-A844-8948-A6A05F4A8E1B}" presName="childNode2" presStyleLbl="bgAcc1" presStyleIdx="3" presStyleCnt="5">
        <dgm:presLayoutVars>
          <dgm:bulletEnabled val="1"/>
        </dgm:presLayoutVars>
      </dgm:prSet>
      <dgm:spPr/>
    </dgm:pt>
    <dgm:pt modelId="{F497D284-7599-C540-97EC-F331D12759A4}" type="pres">
      <dgm:prSet presAssocID="{F911FD39-F881-A844-8948-A6A05F4A8E1B}" presName="childNode2tx" presStyleLbl="bgAcc1" presStyleIdx="3" presStyleCnt="5">
        <dgm:presLayoutVars>
          <dgm:bulletEnabled val="1"/>
        </dgm:presLayoutVars>
      </dgm:prSet>
      <dgm:spPr/>
    </dgm:pt>
    <dgm:pt modelId="{B2043E62-8C11-2F4F-BDA7-82A4FF98F2DF}" type="pres">
      <dgm:prSet presAssocID="{F911FD39-F881-A844-8948-A6A05F4A8E1B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38162505-76FA-D141-AB4F-1A10440B2556}" type="pres">
      <dgm:prSet presAssocID="{F911FD39-F881-A844-8948-A6A05F4A8E1B}" presName="connSite2" presStyleCnt="0"/>
      <dgm:spPr/>
    </dgm:pt>
    <dgm:pt modelId="{5C0B9526-927E-BB4A-910B-0C535ED0DC64}" type="pres">
      <dgm:prSet presAssocID="{6D784F75-78D8-3B4A-AEB2-BD2E00BDC51C}" presName="Name18" presStyleLbl="sibTrans2D1" presStyleIdx="3" presStyleCnt="4"/>
      <dgm:spPr/>
    </dgm:pt>
    <dgm:pt modelId="{3096C150-2FF9-5542-A5E7-73DA09B1B95E}" type="pres">
      <dgm:prSet presAssocID="{FF5BC587-7E50-D544-9BF5-5B21C26C2447}" presName="composite1" presStyleCnt="0"/>
      <dgm:spPr/>
    </dgm:pt>
    <dgm:pt modelId="{F33F4B17-58B7-E241-BC36-B78EFCEFE29D}" type="pres">
      <dgm:prSet presAssocID="{FF5BC587-7E50-D544-9BF5-5B21C26C2447}" presName="dummyNode1" presStyleLbl="node1" presStyleIdx="3" presStyleCnt="5"/>
      <dgm:spPr/>
    </dgm:pt>
    <dgm:pt modelId="{266C4DCA-FC9D-174A-8AC4-0B9B60520CF5}" type="pres">
      <dgm:prSet presAssocID="{FF5BC587-7E50-D544-9BF5-5B21C26C2447}" presName="childNode1" presStyleLbl="bgAcc1" presStyleIdx="4" presStyleCnt="5">
        <dgm:presLayoutVars>
          <dgm:bulletEnabled val="1"/>
        </dgm:presLayoutVars>
      </dgm:prSet>
      <dgm:spPr/>
    </dgm:pt>
    <dgm:pt modelId="{7953D501-6941-0A4B-BD9B-C8D25821EF4B}" type="pres">
      <dgm:prSet presAssocID="{FF5BC587-7E50-D544-9BF5-5B21C26C2447}" presName="childNode1tx" presStyleLbl="bgAcc1" presStyleIdx="4" presStyleCnt="5">
        <dgm:presLayoutVars>
          <dgm:bulletEnabled val="1"/>
        </dgm:presLayoutVars>
      </dgm:prSet>
      <dgm:spPr/>
    </dgm:pt>
    <dgm:pt modelId="{B707445A-D7EF-5C42-B91B-D9F9D92F0385}" type="pres">
      <dgm:prSet presAssocID="{FF5BC587-7E50-D544-9BF5-5B21C26C244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85392FAB-0E29-BF4F-B17F-595D54CFACDF}" type="pres">
      <dgm:prSet presAssocID="{FF5BC587-7E50-D544-9BF5-5B21C26C2447}" presName="connSite1" presStyleCnt="0"/>
      <dgm:spPr/>
    </dgm:pt>
  </dgm:ptLst>
  <dgm:cxnLst>
    <dgm:cxn modelId="{3E86FB1F-A20E-2D4E-8AFE-AFA5C8C0734F}" type="presOf" srcId="{6D784F75-78D8-3B4A-AEB2-BD2E00BDC51C}" destId="{5C0B9526-927E-BB4A-910B-0C535ED0DC64}" srcOrd="0" destOrd="0" presId="urn:microsoft.com/office/officeart/2005/8/layout/hProcess4"/>
    <dgm:cxn modelId="{BC8EC92D-1169-3942-85F3-E32F409D78A6}" type="presOf" srcId="{B4EE347B-4453-094D-8425-DC290338481A}" destId="{2B1CAE9C-816E-0C4D-8267-243E430500D7}" srcOrd="0" destOrd="0" presId="urn:microsoft.com/office/officeart/2005/8/layout/hProcess4"/>
    <dgm:cxn modelId="{F3E41132-EE24-684D-8195-6323D08BDD46}" type="presOf" srcId="{3A086AE9-FD32-B344-ADB8-E9F5A028C0A0}" destId="{7143B9E3-789B-364A-B7F0-D12C47942137}" srcOrd="0" destOrd="0" presId="urn:microsoft.com/office/officeart/2005/8/layout/hProcess4"/>
    <dgm:cxn modelId="{64DBEE37-911A-FC4B-90D3-8F6E3286D883}" srcId="{3A086AE9-FD32-B344-ADB8-E9F5A028C0A0}" destId="{FF5BC587-7E50-D544-9BF5-5B21C26C2447}" srcOrd="4" destOrd="0" parTransId="{3C1109DC-2BDB-3D45-BA84-F5EA3DB96619}" sibTransId="{3BB6BA58-426E-A941-A52D-35512DC91329}"/>
    <dgm:cxn modelId="{BB468D39-130C-CE41-BCE3-07CBD89FFF6E}" srcId="{786FD16E-B8F9-B441-B17E-012737091755}" destId="{E20D7819-7780-2D44-B072-325FF62BE93C}" srcOrd="0" destOrd="0" parTransId="{C3FFAE21-C549-3043-A745-DAB2F3BA7F26}" sibTransId="{12DF174A-B3AD-FA4C-AE23-5E6A3C301476}"/>
    <dgm:cxn modelId="{248E293B-CDD5-3E42-BC23-AC6FD5698B2E}" type="presOf" srcId="{E20D7819-7780-2D44-B072-325FF62BE93C}" destId="{5B214CE8-B0F9-9A4E-A49A-E1B6A2D5B6BC}" srcOrd="0" destOrd="0" presId="urn:microsoft.com/office/officeart/2005/8/layout/hProcess4"/>
    <dgm:cxn modelId="{8C8DDD3F-D609-2D49-B8E1-700D80F082BF}" type="presOf" srcId="{4728CED3-C78C-C64F-96EA-4E104BBFE285}" destId="{8E715953-ED4D-DA44-B0C6-91BF07E8045A}" srcOrd="1" destOrd="0" presId="urn:microsoft.com/office/officeart/2005/8/layout/hProcess4"/>
    <dgm:cxn modelId="{B260B941-60C2-7D43-9394-6C876C9C3523}" srcId="{3A086AE9-FD32-B344-ADB8-E9F5A028C0A0}" destId="{5AAA2BFC-3318-2F42-894B-E8F9CAAFC060}" srcOrd="2" destOrd="0" parTransId="{574DC923-9804-3348-A313-E001F0857E4C}" sibTransId="{D76E2609-6EFF-CE4C-901F-EF538B6167C5}"/>
    <dgm:cxn modelId="{35E11E45-2145-2F4C-9533-796F6C5225F1}" srcId="{0E402263-6251-8F41-BBF1-630D99ABC87E}" destId="{2BC519CC-236A-1843-A554-D39C73874528}" srcOrd="0" destOrd="0" parTransId="{993463F2-3B4A-1F40-BA23-AAAB580B2B7A}" sibTransId="{3E586C92-01F4-4842-A78F-AFB1AF084C89}"/>
    <dgm:cxn modelId="{69F08C4F-CE38-B740-8D31-842D5A258E66}" srcId="{3A086AE9-FD32-B344-ADB8-E9F5A028C0A0}" destId="{0E402263-6251-8F41-BBF1-630D99ABC87E}" srcOrd="0" destOrd="0" parTransId="{D9979FBB-C4C7-0D4C-A992-396DEDC47C48}" sibTransId="{8EEA40B2-09BC-954C-B9F0-63FD6C706626}"/>
    <dgm:cxn modelId="{E398FB50-ECD2-5B40-9B73-81D8E3F11650}" type="presOf" srcId="{2BC519CC-236A-1843-A554-D39C73874528}" destId="{584009AF-27AC-084D-9A00-546CB99C558C}" srcOrd="0" destOrd="0" presId="urn:microsoft.com/office/officeart/2005/8/layout/hProcess4"/>
    <dgm:cxn modelId="{D406D065-01AD-7A41-A42B-2DFA63E00DA0}" type="presOf" srcId="{4728CED3-C78C-C64F-96EA-4E104BBFE285}" destId="{25707F1E-41CC-FB4B-BD07-564291C5F829}" srcOrd="0" destOrd="0" presId="urn:microsoft.com/office/officeart/2005/8/layout/hProcess4"/>
    <dgm:cxn modelId="{4E089967-23C0-3044-B3CF-78B2DF5CCA54}" type="presOf" srcId="{786FD16E-B8F9-B441-B17E-012737091755}" destId="{099ECCEE-193D-2740-B6BD-64E55D53CAC9}" srcOrd="0" destOrd="0" presId="urn:microsoft.com/office/officeart/2005/8/layout/hProcess4"/>
    <dgm:cxn modelId="{C0E94A79-BCE7-644F-AFA1-96D4C4374A2F}" type="presOf" srcId="{DDD58AFA-10AE-9741-B4D5-9A0228E6D727}" destId="{F497D284-7599-C540-97EC-F331D12759A4}" srcOrd="1" destOrd="0" presId="urn:microsoft.com/office/officeart/2005/8/layout/hProcess4"/>
    <dgm:cxn modelId="{DD4EAE8F-834E-A14A-99AF-315285790281}" type="presOf" srcId="{D76E2609-6EFF-CE4C-901F-EF538B6167C5}" destId="{13D6D9AE-4C74-3D40-A582-61658A30D650}" srcOrd="0" destOrd="0" presId="urn:microsoft.com/office/officeart/2005/8/layout/hProcess4"/>
    <dgm:cxn modelId="{540EA990-9498-2E42-8666-F441389B87D5}" srcId="{FF5BC587-7E50-D544-9BF5-5B21C26C2447}" destId="{4837FA43-D483-6547-AADD-58C5703547A2}" srcOrd="0" destOrd="0" parTransId="{506C3BE0-7FCD-F44A-8B39-45D7C5119AB5}" sibTransId="{A4777C61-A9DB-D64E-B69B-3ADA0AF47954}"/>
    <dgm:cxn modelId="{AAFEEB91-A45F-1246-BDE8-5573F3A7884F}" type="presOf" srcId="{5AAA2BFC-3318-2F42-894B-E8F9CAAFC060}" destId="{50300A0E-130F-4245-8A12-5F1D8DE859ED}" srcOrd="0" destOrd="0" presId="urn:microsoft.com/office/officeart/2005/8/layout/hProcess4"/>
    <dgm:cxn modelId="{8E4C2494-9EFA-BB40-A4B0-C82422A40D3D}" srcId="{3A086AE9-FD32-B344-ADB8-E9F5A028C0A0}" destId="{786FD16E-B8F9-B441-B17E-012737091755}" srcOrd="1" destOrd="0" parTransId="{280FA944-B95B-9546-B093-C5E6AE7E6737}" sibTransId="{B4EE347B-4453-094D-8425-DC290338481A}"/>
    <dgm:cxn modelId="{B1F57E9C-677A-DD44-A27B-4B49B3CFE57C}" type="presOf" srcId="{FF5BC587-7E50-D544-9BF5-5B21C26C2447}" destId="{B707445A-D7EF-5C42-B91B-D9F9D92F0385}" srcOrd="0" destOrd="0" presId="urn:microsoft.com/office/officeart/2005/8/layout/hProcess4"/>
    <dgm:cxn modelId="{D3FB649E-23A2-FF40-8D96-6142681F9079}" type="presOf" srcId="{DDD58AFA-10AE-9741-B4D5-9A0228E6D727}" destId="{B255692E-EE30-584F-B88F-4874446C0A67}" srcOrd="0" destOrd="0" presId="urn:microsoft.com/office/officeart/2005/8/layout/hProcess4"/>
    <dgm:cxn modelId="{7EC7E69F-CE31-6F43-A5AE-A12F494684BD}" type="presOf" srcId="{4837FA43-D483-6547-AADD-58C5703547A2}" destId="{7953D501-6941-0A4B-BD9B-C8D25821EF4B}" srcOrd="1" destOrd="0" presId="urn:microsoft.com/office/officeart/2005/8/layout/hProcess4"/>
    <dgm:cxn modelId="{3C7D21AE-5EF2-7749-987F-CFE5B4A9AF82}" srcId="{5AAA2BFC-3318-2F42-894B-E8F9CAAFC060}" destId="{4728CED3-C78C-C64F-96EA-4E104BBFE285}" srcOrd="0" destOrd="0" parTransId="{986D2AA5-F6FC-5845-BEF1-49562ACB49E8}" sibTransId="{8291D933-E7BD-5645-8AF8-2DE00C4E8F11}"/>
    <dgm:cxn modelId="{7F85D2B3-064C-DE47-B4B3-3BD888E719C6}" type="presOf" srcId="{0E402263-6251-8F41-BBF1-630D99ABC87E}" destId="{F2301476-5411-3A40-A595-C3A80DA8A85E}" srcOrd="0" destOrd="0" presId="urn:microsoft.com/office/officeart/2005/8/layout/hProcess4"/>
    <dgm:cxn modelId="{D8E3C7B9-F110-F340-8498-E16AD481B6F1}" type="presOf" srcId="{4837FA43-D483-6547-AADD-58C5703547A2}" destId="{266C4DCA-FC9D-174A-8AC4-0B9B60520CF5}" srcOrd="0" destOrd="0" presId="urn:microsoft.com/office/officeart/2005/8/layout/hProcess4"/>
    <dgm:cxn modelId="{8C7BB1C0-BA6D-784B-8ED9-64F55107B271}" type="presOf" srcId="{F911FD39-F881-A844-8948-A6A05F4A8E1B}" destId="{B2043E62-8C11-2F4F-BDA7-82A4FF98F2DF}" srcOrd="0" destOrd="0" presId="urn:microsoft.com/office/officeart/2005/8/layout/hProcess4"/>
    <dgm:cxn modelId="{C2F9D8C7-ADB1-3543-9612-6E6C7A3DBE60}" type="presOf" srcId="{8EEA40B2-09BC-954C-B9F0-63FD6C706626}" destId="{4BEB4586-1C10-3943-A0BA-55C82B793D27}" srcOrd="0" destOrd="0" presId="urn:microsoft.com/office/officeart/2005/8/layout/hProcess4"/>
    <dgm:cxn modelId="{7C1C67CA-70B9-2F4A-91B0-BCC4A0ED28FE}" type="presOf" srcId="{E20D7819-7780-2D44-B072-325FF62BE93C}" destId="{67190CB7-4E08-C641-90BC-1F1D202258CB}" srcOrd="1" destOrd="0" presId="urn:microsoft.com/office/officeart/2005/8/layout/hProcess4"/>
    <dgm:cxn modelId="{BF5BB9CD-F10C-2D40-94BE-C1DB3F36C63E}" srcId="{F911FD39-F881-A844-8948-A6A05F4A8E1B}" destId="{DDD58AFA-10AE-9741-B4D5-9A0228E6D727}" srcOrd="0" destOrd="0" parTransId="{96501D7C-A269-2945-8DF7-03E6DACBCEB7}" sibTransId="{FE80C6AD-EA8A-C148-A176-FF11846DD81A}"/>
    <dgm:cxn modelId="{9A1998D8-4616-C34F-853F-171BBD25329A}" type="presOf" srcId="{2BC519CC-236A-1843-A554-D39C73874528}" destId="{4D829F2B-1FFA-3A4E-AFF4-A494BFED3EAA}" srcOrd="1" destOrd="0" presId="urn:microsoft.com/office/officeart/2005/8/layout/hProcess4"/>
    <dgm:cxn modelId="{0AF13FE2-7EC3-594F-A34F-D616ED78F7FA}" srcId="{3A086AE9-FD32-B344-ADB8-E9F5A028C0A0}" destId="{F911FD39-F881-A844-8948-A6A05F4A8E1B}" srcOrd="3" destOrd="0" parTransId="{A8D1E5B0-B20D-3145-B942-3370584C5317}" sibTransId="{6D784F75-78D8-3B4A-AEB2-BD2E00BDC51C}"/>
    <dgm:cxn modelId="{C93657E9-5C03-2544-AE2C-9F56AA7ECA36}" type="presParOf" srcId="{7143B9E3-789B-364A-B7F0-D12C47942137}" destId="{D5F28ECF-C77D-FB4D-B045-D34F4A557898}" srcOrd="0" destOrd="0" presId="urn:microsoft.com/office/officeart/2005/8/layout/hProcess4"/>
    <dgm:cxn modelId="{1AF80DE7-AB48-864C-9063-2940775B47A4}" type="presParOf" srcId="{7143B9E3-789B-364A-B7F0-D12C47942137}" destId="{AE109013-7D54-D445-9957-BF43068C07C5}" srcOrd="1" destOrd="0" presId="urn:microsoft.com/office/officeart/2005/8/layout/hProcess4"/>
    <dgm:cxn modelId="{8D17E590-BA7F-1746-8BA6-540CC1BAB346}" type="presParOf" srcId="{7143B9E3-789B-364A-B7F0-D12C47942137}" destId="{4D6297C2-3AA9-AB40-9E6F-E43D7525A46A}" srcOrd="2" destOrd="0" presId="urn:microsoft.com/office/officeart/2005/8/layout/hProcess4"/>
    <dgm:cxn modelId="{F2239CA9-6136-8443-AD41-E3A34980AB2A}" type="presParOf" srcId="{4D6297C2-3AA9-AB40-9E6F-E43D7525A46A}" destId="{D5B813F6-94AF-E443-B910-B01B2363BD7F}" srcOrd="0" destOrd="0" presId="urn:microsoft.com/office/officeart/2005/8/layout/hProcess4"/>
    <dgm:cxn modelId="{B285533B-C0E1-A349-8924-DDAE7A43DA65}" type="presParOf" srcId="{D5B813F6-94AF-E443-B910-B01B2363BD7F}" destId="{E00BA1BE-A2D8-9A4F-BE0B-9CC527D01956}" srcOrd="0" destOrd="0" presId="urn:microsoft.com/office/officeart/2005/8/layout/hProcess4"/>
    <dgm:cxn modelId="{8447ABBC-E922-7C48-8541-B8A0812B5E44}" type="presParOf" srcId="{D5B813F6-94AF-E443-B910-B01B2363BD7F}" destId="{584009AF-27AC-084D-9A00-546CB99C558C}" srcOrd="1" destOrd="0" presId="urn:microsoft.com/office/officeart/2005/8/layout/hProcess4"/>
    <dgm:cxn modelId="{77F960F5-AA29-8849-B995-AFF7E800ADB5}" type="presParOf" srcId="{D5B813F6-94AF-E443-B910-B01B2363BD7F}" destId="{4D829F2B-1FFA-3A4E-AFF4-A494BFED3EAA}" srcOrd="2" destOrd="0" presId="urn:microsoft.com/office/officeart/2005/8/layout/hProcess4"/>
    <dgm:cxn modelId="{429D425E-DE38-A243-B93D-4858BA5A7635}" type="presParOf" srcId="{D5B813F6-94AF-E443-B910-B01B2363BD7F}" destId="{F2301476-5411-3A40-A595-C3A80DA8A85E}" srcOrd="3" destOrd="0" presId="urn:microsoft.com/office/officeart/2005/8/layout/hProcess4"/>
    <dgm:cxn modelId="{6444E999-989D-0445-96EC-9A5BFA439798}" type="presParOf" srcId="{D5B813F6-94AF-E443-B910-B01B2363BD7F}" destId="{976DC371-5734-B54B-9280-F472ACD23E0F}" srcOrd="4" destOrd="0" presId="urn:microsoft.com/office/officeart/2005/8/layout/hProcess4"/>
    <dgm:cxn modelId="{A5F7E179-7910-6A4E-A73D-6128CA9AC4F9}" type="presParOf" srcId="{4D6297C2-3AA9-AB40-9E6F-E43D7525A46A}" destId="{4BEB4586-1C10-3943-A0BA-55C82B793D27}" srcOrd="1" destOrd="0" presId="urn:microsoft.com/office/officeart/2005/8/layout/hProcess4"/>
    <dgm:cxn modelId="{7FA81338-4FF8-1D42-8B50-354043BFB8B8}" type="presParOf" srcId="{4D6297C2-3AA9-AB40-9E6F-E43D7525A46A}" destId="{8F883DDD-6C10-3745-9B17-9E088225592C}" srcOrd="2" destOrd="0" presId="urn:microsoft.com/office/officeart/2005/8/layout/hProcess4"/>
    <dgm:cxn modelId="{797435F6-A2AE-DC4D-86D3-728C935828B0}" type="presParOf" srcId="{8F883DDD-6C10-3745-9B17-9E088225592C}" destId="{7E3A067B-4DEC-794C-ACC8-3F00A9D47773}" srcOrd="0" destOrd="0" presId="urn:microsoft.com/office/officeart/2005/8/layout/hProcess4"/>
    <dgm:cxn modelId="{B136C6AC-FD38-EE48-B936-4487BEF0AE5E}" type="presParOf" srcId="{8F883DDD-6C10-3745-9B17-9E088225592C}" destId="{5B214CE8-B0F9-9A4E-A49A-E1B6A2D5B6BC}" srcOrd="1" destOrd="0" presId="urn:microsoft.com/office/officeart/2005/8/layout/hProcess4"/>
    <dgm:cxn modelId="{4EB09EB2-C6EA-FD4F-81F4-113725CB0D48}" type="presParOf" srcId="{8F883DDD-6C10-3745-9B17-9E088225592C}" destId="{67190CB7-4E08-C641-90BC-1F1D202258CB}" srcOrd="2" destOrd="0" presId="urn:microsoft.com/office/officeart/2005/8/layout/hProcess4"/>
    <dgm:cxn modelId="{646099CD-C3D0-534D-8132-99C41D01FD3A}" type="presParOf" srcId="{8F883DDD-6C10-3745-9B17-9E088225592C}" destId="{099ECCEE-193D-2740-B6BD-64E55D53CAC9}" srcOrd="3" destOrd="0" presId="urn:microsoft.com/office/officeart/2005/8/layout/hProcess4"/>
    <dgm:cxn modelId="{67B5BDA0-0812-2F40-A13A-173CD92822BB}" type="presParOf" srcId="{8F883DDD-6C10-3745-9B17-9E088225592C}" destId="{15FAFDF0-FE01-DD46-B167-DB6C6FBF7662}" srcOrd="4" destOrd="0" presId="urn:microsoft.com/office/officeart/2005/8/layout/hProcess4"/>
    <dgm:cxn modelId="{77273D42-5AA8-D74A-8312-2BA4ECB4E651}" type="presParOf" srcId="{4D6297C2-3AA9-AB40-9E6F-E43D7525A46A}" destId="{2B1CAE9C-816E-0C4D-8267-243E430500D7}" srcOrd="3" destOrd="0" presId="urn:microsoft.com/office/officeart/2005/8/layout/hProcess4"/>
    <dgm:cxn modelId="{64B82A00-70B8-BD4C-AD1E-82090F6677E2}" type="presParOf" srcId="{4D6297C2-3AA9-AB40-9E6F-E43D7525A46A}" destId="{CE8F7A54-E9BE-3D4C-8C25-EBB1425D44E0}" srcOrd="4" destOrd="0" presId="urn:microsoft.com/office/officeart/2005/8/layout/hProcess4"/>
    <dgm:cxn modelId="{5E5336CE-AEDA-9B49-8A2C-59D966A24124}" type="presParOf" srcId="{CE8F7A54-E9BE-3D4C-8C25-EBB1425D44E0}" destId="{9EC0FC7D-3D1B-2746-8CC6-BCE3D9C66F32}" srcOrd="0" destOrd="0" presId="urn:microsoft.com/office/officeart/2005/8/layout/hProcess4"/>
    <dgm:cxn modelId="{CA38F636-C40E-2B40-B09E-BDBDA04C7F3F}" type="presParOf" srcId="{CE8F7A54-E9BE-3D4C-8C25-EBB1425D44E0}" destId="{25707F1E-41CC-FB4B-BD07-564291C5F829}" srcOrd="1" destOrd="0" presId="urn:microsoft.com/office/officeart/2005/8/layout/hProcess4"/>
    <dgm:cxn modelId="{8A5BFA5F-E546-DB4B-9E34-C7F3E8FF8F87}" type="presParOf" srcId="{CE8F7A54-E9BE-3D4C-8C25-EBB1425D44E0}" destId="{8E715953-ED4D-DA44-B0C6-91BF07E8045A}" srcOrd="2" destOrd="0" presId="urn:microsoft.com/office/officeart/2005/8/layout/hProcess4"/>
    <dgm:cxn modelId="{58C39644-E6C3-9A4D-9FFE-2F2277525C0A}" type="presParOf" srcId="{CE8F7A54-E9BE-3D4C-8C25-EBB1425D44E0}" destId="{50300A0E-130F-4245-8A12-5F1D8DE859ED}" srcOrd="3" destOrd="0" presId="urn:microsoft.com/office/officeart/2005/8/layout/hProcess4"/>
    <dgm:cxn modelId="{50E8DCAD-FD6E-A24D-9965-DC6260C4818D}" type="presParOf" srcId="{CE8F7A54-E9BE-3D4C-8C25-EBB1425D44E0}" destId="{FC532556-003B-7E40-9E6A-8D6FC4755562}" srcOrd="4" destOrd="0" presId="urn:microsoft.com/office/officeart/2005/8/layout/hProcess4"/>
    <dgm:cxn modelId="{50BA162B-F591-BC41-9A09-1F9ED1BC2A76}" type="presParOf" srcId="{4D6297C2-3AA9-AB40-9E6F-E43D7525A46A}" destId="{13D6D9AE-4C74-3D40-A582-61658A30D650}" srcOrd="5" destOrd="0" presId="urn:microsoft.com/office/officeart/2005/8/layout/hProcess4"/>
    <dgm:cxn modelId="{D0C7202D-F1A6-4748-A1D5-1A33FBF167EA}" type="presParOf" srcId="{4D6297C2-3AA9-AB40-9E6F-E43D7525A46A}" destId="{89E41F11-6BBC-354B-A462-0532DE6729FD}" srcOrd="6" destOrd="0" presId="urn:microsoft.com/office/officeart/2005/8/layout/hProcess4"/>
    <dgm:cxn modelId="{FBC9D041-3104-9647-9309-15F2FF8723BD}" type="presParOf" srcId="{89E41F11-6BBC-354B-A462-0532DE6729FD}" destId="{37D75DCE-2FFC-1740-9F7B-6076636DFAF1}" srcOrd="0" destOrd="0" presId="urn:microsoft.com/office/officeart/2005/8/layout/hProcess4"/>
    <dgm:cxn modelId="{4290736B-B7E9-BB4A-9952-BDF61756B667}" type="presParOf" srcId="{89E41F11-6BBC-354B-A462-0532DE6729FD}" destId="{B255692E-EE30-584F-B88F-4874446C0A67}" srcOrd="1" destOrd="0" presId="urn:microsoft.com/office/officeart/2005/8/layout/hProcess4"/>
    <dgm:cxn modelId="{B516E4B0-03BE-7247-AFA3-21EEBC555E95}" type="presParOf" srcId="{89E41F11-6BBC-354B-A462-0532DE6729FD}" destId="{F497D284-7599-C540-97EC-F331D12759A4}" srcOrd="2" destOrd="0" presId="urn:microsoft.com/office/officeart/2005/8/layout/hProcess4"/>
    <dgm:cxn modelId="{1A8F7664-52B7-F545-B7E9-38AD3ED9F3D0}" type="presParOf" srcId="{89E41F11-6BBC-354B-A462-0532DE6729FD}" destId="{B2043E62-8C11-2F4F-BDA7-82A4FF98F2DF}" srcOrd="3" destOrd="0" presId="urn:microsoft.com/office/officeart/2005/8/layout/hProcess4"/>
    <dgm:cxn modelId="{1CB8A79C-5E38-F942-AAF6-E0AF091F3710}" type="presParOf" srcId="{89E41F11-6BBC-354B-A462-0532DE6729FD}" destId="{38162505-76FA-D141-AB4F-1A10440B2556}" srcOrd="4" destOrd="0" presId="urn:microsoft.com/office/officeart/2005/8/layout/hProcess4"/>
    <dgm:cxn modelId="{98D3EFB0-3202-A54A-9E40-16C7DC938D65}" type="presParOf" srcId="{4D6297C2-3AA9-AB40-9E6F-E43D7525A46A}" destId="{5C0B9526-927E-BB4A-910B-0C535ED0DC64}" srcOrd="7" destOrd="0" presId="urn:microsoft.com/office/officeart/2005/8/layout/hProcess4"/>
    <dgm:cxn modelId="{5A5D7701-422C-2542-B0C9-91340BE16A30}" type="presParOf" srcId="{4D6297C2-3AA9-AB40-9E6F-E43D7525A46A}" destId="{3096C150-2FF9-5542-A5E7-73DA09B1B95E}" srcOrd="8" destOrd="0" presId="urn:microsoft.com/office/officeart/2005/8/layout/hProcess4"/>
    <dgm:cxn modelId="{CCFDB4CF-1407-8147-83FB-7486A50BBBF5}" type="presParOf" srcId="{3096C150-2FF9-5542-A5E7-73DA09B1B95E}" destId="{F33F4B17-58B7-E241-BC36-B78EFCEFE29D}" srcOrd="0" destOrd="0" presId="urn:microsoft.com/office/officeart/2005/8/layout/hProcess4"/>
    <dgm:cxn modelId="{FF81B4B4-4471-C346-BA80-C2B5D29EEB41}" type="presParOf" srcId="{3096C150-2FF9-5542-A5E7-73DA09B1B95E}" destId="{266C4DCA-FC9D-174A-8AC4-0B9B60520CF5}" srcOrd="1" destOrd="0" presId="urn:microsoft.com/office/officeart/2005/8/layout/hProcess4"/>
    <dgm:cxn modelId="{79897B1A-F63F-B249-8AE7-A2440578306D}" type="presParOf" srcId="{3096C150-2FF9-5542-A5E7-73DA09B1B95E}" destId="{7953D501-6941-0A4B-BD9B-C8D25821EF4B}" srcOrd="2" destOrd="0" presId="urn:microsoft.com/office/officeart/2005/8/layout/hProcess4"/>
    <dgm:cxn modelId="{21955D06-6D8F-DA40-BDF0-24A92ADE61F5}" type="presParOf" srcId="{3096C150-2FF9-5542-A5E7-73DA09B1B95E}" destId="{B707445A-D7EF-5C42-B91B-D9F9D92F0385}" srcOrd="3" destOrd="0" presId="urn:microsoft.com/office/officeart/2005/8/layout/hProcess4"/>
    <dgm:cxn modelId="{85C214DC-9FA6-E641-917A-B04B3EEFA324}" type="presParOf" srcId="{3096C150-2FF9-5542-A5E7-73DA09B1B95E}" destId="{85392FAB-0E29-BF4F-B17F-595D54CFACD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009AF-27AC-084D-9A00-546CB99C558C}">
      <dsp:nvSpPr>
        <dsp:cNvPr id="0" name=""/>
        <dsp:cNvSpPr/>
      </dsp:nvSpPr>
      <dsp:spPr>
        <a:xfrm>
          <a:off x="10143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b="0" i="0" u="none" kern="1200" dirty="0"/>
            <a:t>盲人代步工具</a:t>
          </a:r>
          <a:endParaRPr lang="zh-CN" altLang="en-US" sz="2200" kern="1200" dirty="0"/>
        </a:p>
      </dsp:txBody>
      <dsp:txXfrm>
        <a:off x="45123" y="2131556"/>
        <a:ext cx="1772950" cy="1124337"/>
      </dsp:txXfrm>
    </dsp:sp>
    <dsp:sp modelId="{4BEB4586-1C10-3943-A0BA-55C82B793D27}">
      <dsp:nvSpPr>
        <dsp:cNvPr id="0" name=""/>
        <dsp:cNvSpPr/>
      </dsp:nvSpPr>
      <dsp:spPr>
        <a:xfrm>
          <a:off x="1043646" y="2450823"/>
          <a:ext cx="2043872" cy="2043872"/>
        </a:xfrm>
        <a:prstGeom prst="leftCircularArrow">
          <a:avLst>
            <a:gd name="adj1" fmla="val 3210"/>
            <a:gd name="adj2" fmla="val 395573"/>
            <a:gd name="adj3" fmla="val 2171084"/>
            <a:gd name="adj4" fmla="val 9024489"/>
            <a:gd name="adj5" fmla="val 3745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01476-5411-3A40-A595-C3A80DA8A85E}">
      <dsp:nvSpPr>
        <dsp:cNvPr id="0" name=""/>
        <dsp:cNvSpPr/>
      </dsp:nvSpPr>
      <dsp:spPr>
        <a:xfrm>
          <a:off x="419679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1</a:t>
          </a:r>
          <a:endParaRPr lang="zh-CN" altLang="en-US" sz="3300" kern="1200" dirty="0"/>
        </a:p>
      </dsp:txBody>
      <dsp:txXfrm>
        <a:off x="438759" y="3309954"/>
        <a:ext cx="1599982" cy="613275"/>
      </dsp:txXfrm>
    </dsp:sp>
    <dsp:sp modelId="{5B214CE8-B0F9-9A4E-A49A-E1B6A2D5B6BC}">
      <dsp:nvSpPr>
        <dsp:cNvPr id="0" name=""/>
        <dsp:cNvSpPr/>
      </dsp:nvSpPr>
      <dsp:spPr>
        <a:xfrm>
          <a:off x="2370257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智能跑道</a:t>
          </a:r>
        </a:p>
      </dsp:txBody>
      <dsp:txXfrm>
        <a:off x="2405237" y="2457274"/>
        <a:ext cx="1772950" cy="1124337"/>
      </dsp:txXfrm>
    </dsp:sp>
    <dsp:sp modelId="{2B1CAE9C-816E-0C4D-8267-243E430500D7}">
      <dsp:nvSpPr>
        <dsp:cNvPr id="0" name=""/>
        <dsp:cNvSpPr/>
      </dsp:nvSpPr>
      <dsp:spPr>
        <a:xfrm>
          <a:off x="3388402" y="1158874"/>
          <a:ext cx="2279355" cy="2279355"/>
        </a:xfrm>
        <a:prstGeom prst="circularArrow">
          <a:avLst>
            <a:gd name="adj1" fmla="val 2879"/>
            <a:gd name="adj2" fmla="val 351947"/>
            <a:gd name="adj3" fmla="val 19472542"/>
            <a:gd name="adj4" fmla="val 12575511"/>
            <a:gd name="adj5" fmla="val 3358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ECCEE-193D-2740-B6BD-64E55D53CAC9}">
      <dsp:nvSpPr>
        <dsp:cNvPr id="0" name=""/>
        <dsp:cNvSpPr/>
      </dsp:nvSpPr>
      <dsp:spPr>
        <a:xfrm>
          <a:off x="2779792" y="1770859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2</a:t>
          </a:r>
          <a:endParaRPr lang="zh-CN" altLang="en-US" sz="3300" kern="1200" dirty="0"/>
        </a:p>
      </dsp:txBody>
      <dsp:txXfrm>
        <a:off x="2798872" y="1789939"/>
        <a:ext cx="1599982" cy="613275"/>
      </dsp:txXfrm>
    </dsp:sp>
    <dsp:sp modelId="{25707F1E-41CC-FB4B-BD07-564291C5F829}">
      <dsp:nvSpPr>
        <dsp:cNvPr id="0" name=""/>
        <dsp:cNvSpPr/>
      </dsp:nvSpPr>
      <dsp:spPr>
        <a:xfrm>
          <a:off x="4730370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智能公交</a:t>
          </a:r>
        </a:p>
      </dsp:txBody>
      <dsp:txXfrm>
        <a:off x="4765350" y="2131556"/>
        <a:ext cx="1772950" cy="1124337"/>
      </dsp:txXfrm>
    </dsp:sp>
    <dsp:sp modelId="{13D6D9AE-4C74-3D40-A582-61658A30D650}">
      <dsp:nvSpPr>
        <dsp:cNvPr id="0" name=""/>
        <dsp:cNvSpPr/>
      </dsp:nvSpPr>
      <dsp:spPr>
        <a:xfrm>
          <a:off x="5763873" y="2450823"/>
          <a:ext cx="2043872" cy="2043872"/>
        </a:xfrm>
        <a:prstGeom prst="leftCircularArrow">
          <a:avLst>
            <a:gd name="adj1" fmla="val 3210"/>
            <a:gd name="adj2" fmla="val 395573"/>
            <a:gd name="adj3" fmla="val 2171084"/>
            <a:gd name="adj4" fmla="val 9024489"/>
            <a:gd name="adj5" fmla="val 3745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00A0E-130F-4245-8A12-5F1D8DE859ED}">
      <dsp:nvSpPr>
        <dsp:cNvPr id="0" name=""/>
        <dsp:cNvSpPr/>
      </dsp:nvSpPr>
      <dsp:spPr>
        <a:xfrm>
          <a:off x="5139906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3</a:t>
          </a:r>
          <a:endParaRPr lang="zh-CN" altLang="en-US" sz="3300" kern="1200" dirty="0"/>
        </a:p>
      </dsp:txBody>
      <dsp:txXfrm>
        <a:off x="5158986" y="3309954"/>
        <a:ext cx="1599982" cy="613275"/>
      </dsp:txXfrm>
    </dsp:sp>
    <dsp:sp modelId="{B255692E-EE30-584F-B88F-4874446C0A67}">
      <dsp:nvSpPr>
        <dsp:cNvPr id="0" name=""/>
        <dsp:cNvSpPr/>
      </dsp:nvSpPr>
      <dsp:spPr>
        <a:xfrm>
          <a:off x="7090484" y="2096576"/>
          <a:ext cx="1842910" cy="1520015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C000">
              <a:hueOff val="9800891"/>
              <a:satOff val="-40777"/>
              <a:lumOff val="9608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2200" b="0" i="0" u="none" kern="1200" dirty="0"/>
            <a:t>AR + </a:t>
          </a:r>
          <a:r>
            <a:rPr lang="zh-CN" altLang="en-US" sz="2200" b="0" i="0" u="none" kern="1200" dirty="0"/>
            <a:t>落后地区儿童科普</a:t>
          </a:r>
          <a:endParaRPr lang="zh-CN" altLang="en-US" sz="2200" kern="1200" dirty="0"/>
        </a:p>
      </dsp:txBody>
      <dsp:txXfrm>
        <a:off x="7125464" y="2457274"/>
        <a:ext cx="1772950" cy="1124337"/>
      </dsp:txXfrm>
    </dsp:sp>
    <dsp:sp modelId="{5C0B9526-927E-BB4A-910B-0C535ED0DC64}">
      <dsp:nvSpPr>
        <dsp:cNvPr id="0" name=""/>
        <dsp:cNvSpPr/>
      </dsp:nvSpPr>
      <dsp:spPr>
        <a:xfrm>
          <a:off x="8108629" y="1158874"/>
          <a:ext cx="2279355" cy="2279355"/>
        </a:xfrm>
        <a:prstGeom prst="circularArrow">
          <a:avLst>
            <a:gd name="adj1" fmla="val 2879"/>
            <a:gd name="adj2" fmla="val 351947"/>
            <a:gd name="adj3" fmla="val 19472542"/>
            <a:gd name="adj4" fmla="val 12575511"/>
            <a:gd name="adj5" fmla="val 3358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43E62-8C11-2F4F-BDA7-82A4FF98F2DF}">
      <dsp:nvSpPr>
        <dsp:cNvPr id="0" name=""/>
        <dsp:cNvSpPr/>
      </dsp:nvSpPr>
      <dsp:spPr>
        <a:xfrm>
          <a:off x="7500019" y="1770859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4</a:t>
          </a:r>
          <a:endParaRPr lang="zh-CN" altLang="en-US" sz="3300" kern="1200" dirty="0"/>
        </a:p>
      </dsp:txBody>
      <dsp:txXfrm>
        <a:off x="7519099" y="1789939"/>
        <a:ext cx="1599982" cy="613275"/>
      </dsp:txXfrm>
    </dsp:sp>
    <dsp:sp modelId="{266C4DCA-FC9D-174A-8AC4-0B9B60520CF5}">
      <dsp:nvSpPr>
        <dsp:cNvPr id="0" name=""/>
        <dsp:cNvSpPr/>
      </dsp:nvSpPr>
      <dsp:spPr>
        <a:xfrm>
          <a:off x="9450597" y="2096576"/>
          <a:ext cx="1842910" cy="1520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228600" lvl="1" indent="-228600" algn="ctr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b="0" i="0" u="none" kern="1200" dirty="0"/>
            <a:t>疫情服务社区</a:t>
          </a:r>
          <a:endParaRPr lang="zh-CN" altLang="en-US" sz="2200" kern="1200" dirty="0"/>
        </a:p>
      </dsp:txBody>
      <dsp:txXfrm>
        <a:off x="9485577" y="2131556"/>
        <a:ext cx="1772950" cy="1124337"/>
      </dsp:txXfrm>
    </dsp:sp>
    <dsp:sp modelId="{B707445A-D7EF-5C42-B91B-D9F9D92F0385}">
      <dsp:nvSpPr>
        <dsp:cNvPr id="0" name=""/>
        <dsp:cNvSpPr/>
      </dsp:nvSpPr>
      <dsp:spPr>
        <a:xfrm>
          <a:off x="9860133" y="3290874"/>
          <a:ext cx="1638142" cy="651435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方案</a:t>
          </a:r>
          <a:r>
            <a:rPr lang="en-US" altLang="zh-CN" sz="3300" kern="1200" dirty="0"/>
            <a:t>5</a:t>
          </a:r>
          <a:endParaRPr lang="zh-CN" altLang="en-US" sz="3300" kern="1200" dirty="0"/>
        </a:p>
      </dsp:txBody>
      <dsp:txXfrm>
        <a:off x="9879213" y="3309954"/>
        <a:ext cx="1599982" cy="613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41770-98D9-4143-9953-66FFB5E32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A019DC-9D11-4947-8638-866278EE9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EB896-B352-8344-B6DD-A77F1989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E94AE-5E49-B14E-82FA-786E3215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D79285-48EB-2E44-B440-F860A5F4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467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B713D-C6F0-674C-82AE-A3E2FFD9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829414-0500-8D4E-A5C8-CCD524F57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66BFB-B56E-614E-A3E1-A0A471B3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87FA39-0975-5345-9D22-1394A7FF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FE74CD-255D-5E43-8042-059E211F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63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19BE11-D9B2-1447-AB2D-0C2006965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F612E1-83B2-944A-B448-FABAEDEEA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172A1-C01B-3343-9477-C7009931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D2848-1487-0848-8567-4A47811C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E39CA-0557-474E-B871-3E6FCEED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1791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75620-E399-B44C-97D9-530E2EC3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880E7-FF9E-BF44-B37A-9AE2B4DD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D1702-461D-B347-88A0-A7DA229A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0DB07-A4F7-3A47-8FB3-D751BED7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BB6968-D48F-C243-A094-0115C36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086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B38AC4-14EC-9449-8486-7372995A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B9BAB-D1CD-FE4C-A949-9E505E970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C5DA76-7E99-A345-8E35-FFEA68BB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DA370-11E0-FA45-BA9A-15D82CD6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67E7E-4441-C449-9F0F-4560C6F2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96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A7342-431E-1A4B-B251-2F3E0A10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97F22-7DA0-C543-A353-FA99FF41D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80E34F-B851-4C43-ADB0-5149EE048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9111E1-E7CF-8D49-8E94-8230757D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8C3091-BCF0-7B4F-B08F-53F3E2B6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269411-4755-4D44-B944-81D97801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785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90469-B7AC-324D-88D2-6903C208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F7E323-A0AB-9C48-A958-69808DDE1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655EB6-3F5B-4B4A-A36C-7080957A0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BCA888-26A2-1846-BD50-0C8EC7FA6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CAE95-5F6D-2847-AC00-F647F13DF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1C2AED-73C8-1549-8F70-995DA2A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90A18A-E4B5-4342-B470-192346D3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D26588-45C0-9648-90B1-7439C88D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33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A9B44-B9F8-A743-81FA-8F429D1A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665403-2D12-6E4A-9EEB-FDCF17B5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11A8B6-5308-ED4B-AECB-564ADB7B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256800-3B54-6A42-9684-2E136192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763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0B1F1F-0AD4-644D-B01C-D3F04EBA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EF065F-9CCB-E84C-AD04-4B4084C8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57A6B-01A6-0944-94A3-5970D1B6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1105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E2B10-F5DE-5548-915E-F7BC0AB6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96A5F0-E5DC-F24F-909B-AADD24A5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EDBA79-B8D9-5E4B-AE6C-F62F1DA5B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AE83A-00A2-5A44-82C5-7E23E6C5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5E87B-10BD-7741-98ED-8152B9FA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A1886-2BD6-7941-BEE9-4EE701F4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03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38FB4-5027-B548-9ED3-2F9AA67C1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B5DC03-1B95-314C-BFC9-F3E02FFC4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A685B-A0D7-D844-B2D0-084D1B9C6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BFDC1F-2421-6A47-A471-44B687A2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B2233E-B317-A341-BA0C-DB86FE55D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4C95F6-0F69-CA44-B662-7D49474F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644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B71370-08AC-E443-B0AB-A800EC22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FC718-D6D4-8B41-83D0-17FEB122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3C028-7568-6640-BBF3-21CA2820C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985AF-8967-9442-8CB5-BBCD174E8F1B}" type="datetimeFigureOut">
              <a:rPr kumimoji="1" lang="zh-CN" altLang="en-US" smtClean="0"/>
              <a:t>2020/7/9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75D1B-93C9-A24D-B04E-A4D5AB98E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3CCAC-E8B5-E34B-BA47-032E61C74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965D-D9E8-C24F-BBF1-F825EA9CA9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00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.tiff"/><Relationship Id="rId12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3.tiff"/><Relationship Id="rId4" Type="http://schemas.openxmlformats.org/officeDocument/2006/relationships/image" Target="../media/image1.tiff"/><Relationship Id="rId9" Type="http://schemas.openxmlformats.org/officeDocument/2006/relationships/image" Target="../media/image11.png"/><Relationship Id="rId1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2.tiff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11" Type="http://schemas.openxmlformats.org/officeDocument/2006/relationships/image" Target="../media/image2.tiff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image" Target="../media/image2.tiff"/><Relationship Id="rId12" Type="http://schemas.openxmlformats.org/officeDocument/2006/relationships/image" Target="../media/image4.tiff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diagramData" Target="../diagrams/data1.xml"/><Relationship Id="rId10" Type="http://schemas.openxmlformats.org/officeDocument/2006/relationships/image" Target="../media/image3.tiff"/><Relationship Id="rId19" Type="http://schemas.microsoft.com/office/2007/relationships/diagramDrawing" Target="../diagrams/drawing1.xml"/><Relationship Id="rId4" Type="http://schemas.openxmlformats.org/officeDocument/2006/relationships/image" Target="../media/image1.tiff"/><Relationship Id="rId9" Type="http://schemas.openxmlformats.org/officeDocument/2006/relationships/image" Target="../media/image11.png"/><Relationship Id="rId1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2372042"/>
            <a:ext cx="1270000" cy="127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430468"/>
            <a:ext cx="1270000" cy="1257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662" y="3759272"/>
            <a:ext cx="1270000" cy="127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30" y="3776408"/>
            <a:ext cx="1270000" cy="127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129077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3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/>
          <p:nvPr/>
        </p:nvGrpSpPr>
        <p:grpSpPr>
          <a:xfrm>
            <a:off x="8381767" y="1110221"/>
            <a:ext cx="2609508" cy="2899661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164" y="153310"/>
            <a:ext cx="866714" cy="86671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/>
          <p:nvPr/>
        </p:nvGrpSpPr>
        <p:grpSpPr>
          <a:xfrm>
            <a:off x="635573" y="1050833"/>
            <a:ext cx="2727214" cy="290496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937" y="153310"/>
            <a:ext cx="868300" cy="85961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/>
          <p:nvPr/>
        </p:nvGrpSpPr>
        <p:grpSpPr>
          <a:xfrm>
            <a:off x="2093251" y="4421824"/>
            <a:ext cx="3876261" cy="1993726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102" y="3513351"/>
            <a:ext cx="862795" cy="8627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391" y="4459389"/>
            <a:ext cx="2443380" cy="201439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7399" y="3513351"/>
            <a:ext cx="881495" cy="8814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5955" y="1201586"/>
            <a:ext cx="3105168" cy="22274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6577" y="153311"/>
            <a:ext cx="963925" cy="9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57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43946DA2-E4B6-C44B-B146-1332FFE52EF3}"/>
              </a:ext>
            </a:extLst>
          </p:cNvPr>
          <p:cNvSpPr/>
          <p:nvPr/>
        </p:nvSpPr>
        <p:spPr>
          <a:xfrm>
            <a:off x="4571798" y="1843488"/>
            <a:ext cx="2955786" cy="710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A78C90BC-62ED-1548-B630-ABD8247CE5C7}"/>
              </a:ext>
            </a:extLst>
          </p:cNvPr>
          <p:cNvSpPr/>
          <p:nvPr/>
        </p:nvSpPr>
        <p:spPr>
          <a:xfrm>
            <a:off x="2522420" y="4496738"/>
            <a:ext cx="2149192" cy="705879"/>
          </a:xfrm>
          <a:prstGeom prst="rightArrow">
            <a:avLst/>
          </a:prstGeom>
          <a:solidFill>
            <a:srgbClr val="FFC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CB36FC6-1B95-5749-BE68-011795474A9C}"/>
              </a:ext>
            </a:extLst>
          </p:cNvPr>
          <p:cNvSpPr/>
          <p:nvPr/>
        </p:nvSpPr>
        <p:spPr>
          <a:xfrm rot="10800000">
            <a:off x="7422161" y="4520782"/>
            <a:ext cx="2149192" cy="705879"/>
          </a:xfrm>
          <a:prstGeom prst="rightArrow">
            <a:avLst/>
          </a:prstGeom>
          <a:solidFill>
            <a:srgbClr val="5B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右箭头 94">
            <a:extLst>
              <a:ext uri="{FF2B5EF4-FFF2-40B4-BE49-F238E27FC236}">
                <a16:creationId xmlns:a16="http://schemas.microsoft.com/office/drawing/2014/main" id="{02AB7090-9F64-BE4D-9D8A-397828688B1A}"/>
              </a:ext>
            </a:extLst>
          </p:cNvPr>
          <p:cNvSpPr/>
          <p:nvPr/>
        </p:nvSpPr>
        <p:spPr>
          <a:xfrm rot="8359414">
            <a:off x="6818779" y="3032116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47D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FC32C9A3-93AB-4E4E-90C2-BA9D34715459}"/>
              </a:ext>
            </a:extLst>
          </p:cNvPr>
          <p:cNvSpPr/>
          <p:nvPr/>
        </p:nvSpPr>
        <p:spPr>
          <a:xfrm rot="5400000">
            <a:off x="5376859" y="2528702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30E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DF51D099-18CB-0D4B-B2BA-5F3487ED8B4E}"/>
              </a:ext>
            </a:extLst>
          </p:cNvPr>
          <p:cNvSpPr/>
          <p:nvPr/>
        </p:nvSpPr>
        <p:spPr>
          <a:xfrm rot="2489789">
            <a:off x="4069519" y="3041371"/>
            <a:ext cx="1324534" cy="705879"/>
          </a:xfrm>
          <a:prstGeom prst="rightArrow">
            <a:avLst/>
          </a:prstGeom>
          <a:solidFill>
            <a:srgbClr val="94F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12853" y="7014966"/>
            <a:ext cx="719402" cy="124145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5E013F0F-26DA-4944-9940-F756D930A231}"/>
              </a:ext>
            </a:extLst>
          </p:cNvPr>
          <p:cNvSpPr/>
          <p:nvPr/>
        </p:nvSpPr>
        <p:spPr>
          <a:xfrm>
            <a:off x="350123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盲人代步工具</a:t>
            </a:r>
            <a:endParaRPr lang="zh-CN" altLang="en-US" sz="2200" kern="1200" dirty="0"/>
          </a:p>
        </p:txBody>
      </p:sp>
      <p:sp>
        <p:nvSpPr>
          <p:cNvPr id="20" name="形状 19">
            <a:extLst>
              <a:ext uri="{FF2B5EF4-FFF2-40B4-BE49-F238E27FC236}">
                <a16:creationId xmlns:a16="http://schemas.microsoft.com/office/drawing/2014/main" id="{142BB3DA-9215-C544-BB2B-A5236BC7DBB8}"/>
              </a:ext>
            </a:extLst>
          </p:cNvPr>
          <p:cNvSpPr/>
          <p:nvPr/>
        </p:nvSpPr>
        <p:spPr>
          <a:xfrm>
            <a:off x="1383626" y="8880616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4" name="任意形状 83">
            <a:extLst>
              <a:ext uri="{FF2B5EF4-FFF2-40B4-BE49-F238E27FC236}">
                <a16:creationId xmlns:a16="http://schemas.microsoft.com/office/drawing/2014/main" id="{0F3E8FAE-3C46-B54C-8BA3-2F35A9BAE9E2}"/>
              </a:ext>
            </a:extLst>
          </p:cNvPr>
          <p:cNvSpPr/>
          <p:nvPr/>
        </p:nvSpPr>
        <p:spPr>
          <a:xfrm>
            <a:off x="759659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1</a:t>
            </a:r>
            <a:endParaRPr lang="zh-CN" altLang="en-US" sz="3300" kern="1200" dirty="0"/>
          </a:p>
        </p:txBody>
      </p:sp>
      <p:sp>
        <p:nvSpPr>
          <p:cNvPr id="85" name="任意形状 84">
            <a:extLst>
              <a:ext uri="{FF2B5EF4-FFF2-40B4-BE49-F238E27FC236}">
                <a16:creationId xmlns:a16="http://schemas.microsoft.com/office/drawing/2014/main" id="{E3D4F03A-E9D2-1D4B-9CEA-08B84DF50F55}"/>
              </a:ext>
            </a:extLst>
          </p:cNvPr>
          <p:cNvSpPr/>
          <p:nvPr/>
        </p:nvSpPr>
        <p:spPr>
          <a:xfrm>
            <a:off x="2710237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2450223"/>
              <a:satOff val="-10194"/>
              <a:lumOff val="240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402608" rIns="76890" bIns="7689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智能跑道</a:t>
            </a:r>
          </a:p>
        </p:txBody>
      </p:sp>
      <p:sp>
        <p:nvSpPr>
          <p:cNvPr id="86" name="环形箭头 85">
            <a:extLst>
              <a:ext uri="{FF2B5EF4-FFF2-40B4-BE49-F238E27FC236}">
                <a16:creationId xmlns:a16="http://schemas.microsoft.com/office/drawing/2014/main" id="{62B858B3-3A48-C540-875A-1F9D3563E4F9}"/>
              </a:ext>
            </a:extLst>
          </p:cNvPr>
          <p:cNvSpPr/>
          <p:nvPr/>
        </p:nvSpPr>
        <p:spPr>
          <a:xfrm>
            <a:off x="3728382" y="7588667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266964"/>
              <a:satOff val="-13592"/>
              <a:lumOff val="3203"/>
              <a:alphaOff val="0"/>
            </a:schemeClr>
          </a:fillRef>
          <a:effectRef idx="0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65AA69F6-74F4-4E47-85E6-286D28529431}"/>
              </a:ext>
            </a:extLst>
          </p:cNvPr>
          <p:cNvSpPr/>
          <p:nvPr/>
        </p:nvSpPr>
        <p:spPr>
          <a:xfrm>
            <a:off x="3119772" y="8200652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2</a:t>
            </a:r>
            <a:endParaRPr lang="zh-CN" altLang="en-US" sz="3300" kern="1200" dirty="0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9D438F74-D020-0543-BFD5-3BF82A1318F8}"/>
              </a:ext>
            </a:extLst>
          </p:cNvPr>
          <p:cNvSpPr/>
          <p:nvPr/>
        </p:nvSpPr>
        <p:spPr>
          <a:xfrm>
            <a:off x="5070350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4900445"/>
              <a:satOff val="-20388"/>
              <a:lumOff val="480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智慧公交</a:t>
            </a:r>
          </a:p>
        </p:txBody>
      </p:sp>
      <p:sp>
        <p:nvSpPr>
          <p:cNvPr id="89" name="形状 88">
            <a:extLst>
              <a:ext uri="{FF2B5EF4-FFF2-40B4-BE49-F238E27FC236}">
                <a16:creationId xmlns:a16="http://schemas.microsoft.com/office/drawing/2014/main" id="{EFA25CB5-A275-0746-B3CD-4E6989181BF6}"/>
              </a:ext>
            </a:extLst>
          </p:cNvPr>
          <p:cNvSpPr/>
          <p:nvPr/>
        </p:nvSpPr>
        <p:spPr>
          <a:xfrm>
            <a:off x="6103853" y="8880616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6533927"/>
              <a:satOff val="-27185"/>
              <a:lumOff val="6405"/>
              <a:alphaOff val="0"/>
            </a:schemeClr>
          </a:fillRef>
          <a:effectRef idx="0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</p:sp>
      <p:sp>
        <p:nvSpPr>
          <p:cNvPr id="90" name="任意形状 89">
            <a:extLst>
              <a:ext uri="{FF2B5EF4-FFF2-40B4-BE49-F238E27FC236}">
                <a16:creationId xmlns:a16="http://schemas.microsoft.com/office/drawing/2014/main" id="{B2F838F4-23B3-A24F-9817-5E2D6B11FB02}"/>
              </a:ext>
            </a:extLst>
          </p:cNvPr>
          <p:cNvSpPr/>
          <p:nvPr/>
        </p:nvSpPr>
        <p:spPr>
          <a:xfrm>
            <a:off x="5479886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3</a:t>
            </a:r>
            <a:endParaRPr lang="zh-CN" altLang="en-US" sz="3300" kern="1200" dirty="0"/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2C99F873-4725-7445-BAFD-EC82A46639F4}"/>
              </a:ext>
            </a:extLst>
          </p:cNvPr>
          <p:cNvSpPr/>
          <p:nvPr/>
        </p:nvSpPr>
        <p:spPr>
          <a:xfrm>
            <a:off x="7430464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  <a:solidFill>
            <a:prstClr val="white">
              <a:alpha val="90000"/>
              <a:hueOff val="0"/>
              <a:satOff val="0"/>
              <a:lumOff val="0"/>
              <a:alphaOff val="0"/>
            </a:prstClr>
          </a:solidFill>
          <a:ln w="12700" cap="flat" cmpd="sng" algn="ctr"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60" tIns="391178" rIns="65460" bIns="6546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" sz="2200" b="0" i="0" u="none" kern="1200" dirty="0"/>
              <a:t>AR + </a:t>
            </a:r>
            <a:r>
              <a:rPr lang="zh-CN" altLang="en-US" sz="2200" b="0" i="0" u="none" kern="1200" dirty="0"/>
              <a:t>落后地区儿童科普</a:t>
            </a:r>
            <a:endParaRPr lang="zh-CN" altLang="en-US" sz="2200" kern="1200" dirty="0"/>
          </a:p>
        </p:txBody>
      </p:sp>
      <p:sp>
        <p:nvSpPr>
          <p:cNvPr id="92" name="环形箭头 91">
            <a:extLst>
              <a:ext uri="{FF2B5EF4-FFF2-40B4-BE49-F238E27FC236}">
                <a16:creationId xmlns:a16="http://schemas.microsoft.com/office/drawing/2014/main" id="{28BF1E10-9FF9-B945-941F-57AC6C2C99B6}"/>
              </a:ext>
            </a:extLst>
          </p:cNvPr>
          <p:cNvSpPr/>
          <p:nvPr/>
        </p:nvSpPr>
        <p:spPr>
          <a:xfrm>
            <a:off x="8448609" y="7588667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E3105259-7686-A942-9B0C-BB9EB624BF4C}"/>
              </a:ext>
            </a:extLst>
          </p:cNvPr>
          <p:cNvSpPr/>
          <p:nvPr/>
        </p:nvSpPr>
        <p:spPr>
          <a:xfrm>
            <a:off x="7839999" y="8200652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4</a:t>
            </a:r>
            <a:endParaRPr lang="zh-CN" altLang="en-US" sz="3300" kern="1200" dirty="0"/>
          </a:p>
        </p:txBody>
      </p:sp>
      <p:sp>
        <p:nvSpPr>
          <p:cNvPr id="102" name="任意形状 101">
            <a:extLst>
              <a:ext uri="{FF2B5EF4-FFF2-40B4-BE49-F238E27FC236}">
                <a16:creationId xmlns:a16="http://schemas.microsoft.com/office/drawing/2014/main" id="{35829093-3D60-1347-9D20-6C2A2F6FF87E}"/>
              </a:ext>
            </a:extLst>
          </p:cNvPr>
          <p:cNvSpPr/>
          <p:nvPr/>
        </p:nvSpPr>
        <p:spPr>
          <a:xfrm>
            <a:off x="9790577" y="8526369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疫情服务社区</a:t>
            </a:r>
            <a:endParaRPr lang="zh-CN" altLang="en-US" sz="2200" kern="1200" dirty="0"/>
          </a:p>
        </p:txBody>
      </p:sp>
      <p:sp>
        <p:nvSpPr>
          <p:cNvPr id="103" name="任意形状 102">
            <a:extLst>
              <a:ext uri="{FF2B5EF4-FFF2-40B4-BE49-F238E27FC236}">
                <a16:creationId xmlns:a16="http://schemas.microsoft.com/office/drawing/2014/main" id="{19A17EBE-CB6D-4342-A7A6-098B78BE9312}"/>
              </a:ext>
            </a:extLst>
          </p:cNvPr>
          <p:cNvSpPr/>
          <p:nvPr/>
        </p:nvSpPr>
        <p:spPr>
          <a:xfrm>
            <a:off x="10200113" y="9720667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5</a:t>
            </a:r>
            <a:endParaRPr lang="zh-CN" altLang="en-US" sz="3300" kern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52" y="621721"/>
            <a:ext cx="2978634" cy="21366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86" y="-32137"/>
            <a:ext cx="1040678" cy="104067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>
            <a:grpSpLocks noChangeAspect="1"/>
          </p:cNvGrpSpPr>
          <p:nvPr/>
        </p:nvGrpSpPr>
        <p:grpSpPr>
          <a:xfrm>
            <a:off x="7802152" y="749889"/>
            <a:ext cx="2603645" cy="2893146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666" y="162641"/>
            <a:ext cx="1174496" cy="11744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2763" y="3873283"/>
            <a:ext cx="2586811" cy="21326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9594" y="4366245"/>
            <a:ext cx="1026594" cy="1026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>
            <a:grpSpLocks noChangeAspect="1"/>
          </p:cNvGrpSpPr>
          <p:nvPr/>
        </p:nvGrpSpPr>
        <p:grpSpPr>
          <a:xfrm>
            <a:off x="1611647" y="983588"/>
            <a:ext cx="2866824" cy="305367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453" y="512778"/>
            <a:ext cx="1001541" cy="9915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>
            <a:grpSpLocks noChangeAspect="1"/>
          </p:cNvGrpSpPr>
          <p:nvPr/>
        </p:nvGrpSpPr>
        <p:grpSpPr>
          <a:xfrm>
            <a:off x="-88552" y="4160255"/>
            <a:ext cx="3545765" cy="1823738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3712" y="4276205"/>
            <a:ext cx="1270000" cy="127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72C6AF-4FD2-3A4E-880E-AA1C82B6CD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0787" y="2362060"/>
            <a:ext cx="363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45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43946DA2-E4B6-C44B-B146-1332FFE52EF3}"/>
              </a:ext>
            </a:extLst>
          </p:cNvPr>
          <p:cNvSpPr/>
          <p:nvPr/>
        </p:nvSpPr>
        <p:spPr>
          <a:xfrm>
            <a:off x="4695510" y="-4162433"/>
            <a:ext cx="2955786" cy="710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右箭头 92">
            <a:extLst>
              <a:ext uri="{FF2B5EF4-FFF2-40B4-BE49-F238E27FC236}">
                <a16:creationId xmlns:a16="http://schemas.microsoft.com/office/drawing/2014/main" id="{A78C90BC-62ED-1548-B630-ABD8247CE5C7}"/>
              </a:ext>
            </a:extLst>
          </p:cNvPr>
          <p:cNvSpPr/>
          <p:nvPr/>
        </p:nvSpPr>
        <p:spPr>
          <a:xfrm>
            <a:off x="2646132" y="-1509183"/>
            <a:ext cx="2149192" cy="705879"/>
          </a:xfrm>
          <a:prstGeom prst="rightArrow">
            <a:avLst/>
          </a:prstGeom>
          <a:solidFill>
            <a:srgbClr val="FFC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右箭头 93">
            <a:extLst>
              <a:ext uri="{FF2B5EF4-FFF2-40B4-BE49-F238E27FC236}">
                <a16:creationId xmlns:a16="http://schemas.microsoft.com/office/drawing/2014/main" id="{3CB36FC6-1B95-5749-BE68-011795474A9C}"/>
              </a:ext>
            </a:extLst>
          </p:cNvPr>
          <p:cNvSpPr/>
          <p:nvPr/>
        </p:nvSpPr>
        <p:spPr>
          <a:xfrm rot="10800000">
            <a:off x="7545873" y="-1485139"/>
            <a:ext cx="2149192" cy="705879"/>
          </a:xfrm>
          <a:prstGeom prst="rightArrow">
            <a:avLst/>
          </a:prstGeom>
          <a:solidFill>
            <a:srgbClr val="5B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右箭头 94">
            <a:extLst>
              <a:ext uri="{FF2B5EF4-FFF2-40B4-BE49-F238E27FC236}">
                <a16:creationId xmlns:a16="http://schemas.microsoft.com/office/drawing/2014/main" id="{02AB7090-9F64-BE4D-9D8A-397828688B1A}"/>
              </a:ext>
            </a:extLst>
          </p:cNvPr>
          <p:cNvSpPr/>
          <p:nvPr/>
        </p:nvSpPr>
        <p:spPr>
          <a:xfrm rot="8359414">
            <a:off x="6942491" y="-2973805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47D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FC32C9A3-93AB-4E4E-90C2-BA9D34715459}"/>
              </a:ext>
            </a:extLst>
          </p:cNvPr>
          <p:cNvSpPr/>
          <p:nvPr/>
        </p:nvSpPr>
        <p:spPr>
          <a:xfrm rot="5400000">
            <a:off x="5500571" y="-3477219"/>
            <a:ext cx="1349910" cy="705879"/>
          </a:xfrm>
          <a:prstGeom prst="rightArrow">
            <a:avLst>
              <a:gd name="adj1" fmla="val 56842"/>
              <a:gd name="adj2" fmla="val 50000"/>
            </a:avLst>
          </a:prstGeom>
          <a:solidFill>
            <a:srgbClr val="30E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DF51D099-18CB-0D4B-B2BA-5F3487ED8B4E}"/>
              </a:ext>
            </a:extLst>
          </p:cNvPr>
          <p:cNvSpPr/>
          <p:nvPr/>
        </p:nvSpPr>
        <p:spPr>
          <a:xfrm rot="2489789">
            <a:off x="4193231" y="-2964550"/>
            <a:ext cx="1324534" cy="705879"/>
          </a:xfrm>
          <a:prstGeom prst="rightArrow">
            <a:avLst/>
          </a:prstGeom>
          <a:solidFill>
            <a:srgbClr val="94F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3F88DF12-B76E-1549-816E-29F1F86FC897}"/>
              </a:ext>
            </a:extLst>
          </p:cNvPr>
          <p:cNvSpPr/>
          <p:nvPr/>
        </p:nvSpPr>
        <p:spPr>
          <a:xfrm>
            <a:off x="530352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盲人代步工具</a:t>
            </a:r>
            <a:endParaRPr lang="zh-CN" altLang="en-US" sz="2200" kern="1200" dirty="0"/>
          </a:p>
        </p:txBody>
      </p:sp>
      <p:sp>
        <p:nvSpPr>
          <p:cNvPr id="4" name="形状 3">
            <a:extLst>
              <a:ext uri="{FF2B5EF4-FFF2-40B4-BE49-F238E27FC236}">
                <a16:creationId xmlns:a16="http://schemas.microsoft.com/office/drawing/2014/main" id="{2D58604C-1423-7840-A7D3-CE583F7AA77F}"/>
              </a:ext>
            </a:extLst>
          </p:cNvPr>
          <p:cNvSpPr/>
          <p:nvPr/>
        </p:nvSpPr>
        <p:spPr>
          <a:xfrm>
            <a:off x="1563855" y="4412808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B3576A73-12E9-1843-B9E5-9CEFB20A1D96}"/>
              </a:ext>
            </a:extLst>
          </p:cNvPr>
          <p:cNvSpPr/>
          <p:nvPr/>
        </p:nvSpPr>
        <p:spPr>
          <a:xfrm>
            <a:off x="939888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1</a:t>
            </a:r>
            <a:endParaRPr lang="zh-CN" altLang="en-US" sz="3300" kern="1200" dirty="0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A61CCCAE-6B58-C249-A555-58CEC29A9352}"/>
              </a:ext>
            </a:extLst>
          </p:cNvPr>
          <p:cNvSpPr/>
          <p:nvPr/>
        </p:nvSpPr>
        <p:spPr>
          <a:xfrm>
            <a:off x="2890466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2450223"/>
              <a:satOff val="-10194"/>
              <a:lumOff val="240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402608" rIns="76890" bIns="7689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kern="1200" dirty="0"/>
              <a:t>智能跑道</a:t>
            </a:r>
          </a:p>
        </p:txBody>
      </p:sp>
      <p:sp>
        <p:nvSpPr>
          <p:cNvPr id="24" name="环形箭头 23">
            <a:extLst>
              <a:ext uri="{FF2B5EF4-FFF2-40B4-BE49-F238E27FC236}">
                <a16:creationId xmlns:a16="http://schemas.microsoft.com/office/drawing/2014/main" id="{9A4C7F69-D037-ED42-AE82-50A6C34A3D0C}"/>
              </a:ext>
            </a:extLst>
          </p:cNvPr>
          <p:cNvSpPr/>
          <p:nvPr/>
        </p:nvSpPr>
        <p:spPr>
          <a:xfrm>
            <a:off x="3908611" y="3120859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266964"/>
              <a:satOff val="-13592"/>
              <a:lumOff val="3203"/>
              <a:alphaOff val="0"/>
            </a:schemeClr>
          </a:fillRef>
          <a:effectRef idx="0">
            <a:schemeClr val="accent4">
              <a:hueOff val="3266964"/>
              <a:satOff val="-13592"/>
              <a:lumOff val="3203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F251EA8F-0FE5-4642-8FCA-9E4E512847BD}"/>
              </a:ext>
            </a:extLst>
          </p:cNvPr>
          <p:cNvSpPr/>
          <p:nvPr/>
        </p:nvSpPr>
        <p:spPr>
          <a:xfrm>
            <a:off x="3300001" y="3732844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2</a:t>
            </a:r>
            <a:endParaRPr lang="zh-CN" altLang="en-US" sz="3300" kern="1200" dirty="0"/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DC5816F1-552B-2D46-A5A4-214B98C07F9A}"/>
              </a:ext>
            </a:extLst>
          </p:cNvPr>
          <p:cNvSpPr/>
          <p:nvPr/>
        </p:nvSpPr>
        <p:spPr>
          <a:xfrm>
            <a:off x="5250579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4900445"/>
              <a:satOff val="-20388"/>
              <a:lumOff val="480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dirty="0"/>
              <a:t>智慧</a:t>
            </a:r>
            <a:r>
              <a:rPr lang="zh-CN" altLang="en-US" sz="2200" kern="1200" dirty="0"/>
              <a:t>公交</a:t>
            </a:r>
          </a:p>
        </p:txBody>
      </p:sp>
      <p:sp>
        <p:nvSpPr>
          <p:cNvPr id="27" name="形状 26">
            <a:extLst>
              <a:ext uri="{FF2B5EF4-FFF2-40B4-BE49-F238E27FC236}">
                <a16:creationId xmlns:a16="http://schemas.microsoft.com/office/drawing/2014/main" id="{D55FD1B1-CE8D-454A-80F1-17383550F7AD}"/>
              </a:ext>
            </a:extLst>
          </p:cNvPr>
          <p:cNvSpPr/>
          <p:nvPr/>
        </p:nvSpPr>
        <p:spPr>
          <a:xfrm>
            <a:off x="6284082" y="4412808"/>
            <a:ext cx="2043872" cy="2043872"/>
          </a:xfrm>
          <a:prstGeom prst="leftCircularArrow">
            <a:avLst>
              <a:gd name="adj1" fmla="val 3210"/>
              <a:gd name="adj2" fmla="val 395573"/>
              <a:gd name="adj3" fmla="val 2171084"/>
              <a:gd name="adj4" fmla="val 9024489"/>
              <a:gd name="adj5" fmla="val 374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6533927"/>
              <a:satOff val="-27185"/>
              <a:lumOff val="6405"/>
              <a:alphaOff val="0"/>
            </a:schemeClr>
          </a:fillRef>
          <a:effectRef idx="0">
            <a:schemeClr val="accent4">
              <a:hueOff val="6533927"/>
              <a:satOff val="-27185"/>
              <a:lumOff val="6405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23A5B456-0510-DB46-B5A3-C887005CA820}"/>
              </a:ext>
            </a:extLst>
          </p:cNvPr>
          <p:cNvSpPr/>
          <p:nvPr/>
        </p:nvSpPr>
        <p:spPr>
          <a:xfrm>
            <a:off x="5660115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3</a:t>
            </a:r>
            <a:endParaRPr lang="zh-CN" altLang="en-US" sz="3300" kern="1200" dirty="0"/>
          </a:p>
        </p:txBody>
      </p:sp>
      <p:sp>
        <p:nvSpPr>
          <p:cNvPr id="85" name="任意形状 84">
            <a:extLst>
              <a:ext uri="{FF2B5EF4-FFF2-40B4-BE49-F238E27FC236}">
                <a16:creationId xmlns:a16="http://schemas.microsoft.com/office/drawing/2014/main" id="{2856A319-7C60-C248-AFAC-4E0C6F14E387}"/>
              </a:ext>
            </a:extLst>
          </p:cNvPr>
          <p:cNvSpPr/>
          <p:nvPr/>
        </p:nvSpPr>
        <p:spPr>
          <a:xfrm>
            <a:off x="7610693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  <a:solidFill>
            <a:prstClr val="white">
              <a:alpha val="90000"/>
              <a:hueOff val="0"/>
              <a:satOff val="0"/>
              <a:lumOff val="0"/>
              <a:alphaOff val="0"/>
            </a:prstClr>
          </a:solidFill>
          <a:ln w="12700" cap="flat" cmpd="sng" algn="ctr">
            <a:solidFill>
              <a:srgbClr val="FFC000">
                <a:hueOff val="9800891"/>
                <a:satOff val="-40777"/>
                <a:lumOff val="9608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5460" tIns="391178" rIns="65460" bIns="65460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" sz="2200" b="0" i="0" u="none" kern="1200" dirty="0"/>
              <a:t>AR + </a:t>
            </a:r>
            <a:r>
              <a:rPr lang="zh-CN" altLang="en-US" sz="2200" b="0" i="0" u="none" kern="1200" dirty="0"/>
              <a:t>落后地区儿童科普</a:t>
            </a:r>
            <a:endParaRPr lang="zh-CN" altLang="en-US" sz="2200" kern="1200" dirty="0"/>
          </a:p>
        </p:txBody>
      </p:sp>
      <p:sp>
        <p:nvSpPr>
          <p:cNvPr id="86" name="环形箭头 85">
            <a:extLst>
              <a:ext uri="{FF2B5EF4-FFF2-40B4-BE49-F238E27FC236}">
                <a16:creationId xmlns:a16="http://schemas.microsoft.com/office/drawing/2014/main" id="{92F24635-58BC-9543-B3F3-848F3BC2054C}"/>
              </a:ext>
            </a:extLst>
          </p:cNvPr>
          <p:cNvSpPr/>
          <p:nvPr/>
        </p:nvSpPr>
        <p:spPr>
          <a:xfrm>
            <a:off x="8628838" y="3120859"/>
            <a:ext cx="2279355" cy="2279355"/>
          </a:xfrm>
          <a:prstGeom prst="circularArrow">
            <a:avLst>
              <a:gd name="adj1" fmla="val 2879"/>
              <a:gd name="adj2" fmla="val 351947"/>
              <a:gd name="adj3" fmla="val 19472542"/>
              <a:gd name="adj4" fmla="val 12575511"/>
              <a:gd name="adj5" fmla="val 3358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87" name="任意形状 86">
            <a:extLst>
              <a:ext uri="{FF2B5EF4-FFF2-40B4-BE49-F238E27FC236}">
                <a16:creationId xmlns:a16="http://schemas.microsoft.com/office/drawing/2014/main" id="{A0282B02-7225-CC44-B3BE-A5EBFF891844}"/>
              </a:ext>
            </a:extLst>
          </p:cNvPr>
          <p:cNvSpPr/>
          <p:nvPr/>
        </p:nvSpPr>
        <p:spPr>
          <a:xfrm>
            <a:off x="8020228" y="3732844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4</a:t>
            </a:r>
            <a:endParaRPr lang="zh-CN" altLang="en-US" sz="3300" kern="1200" dirty="0"/>
          </a:p>
        </p:txBody>
      </p:sp>
      <p:sp>
        <p:nvSpPr>
          <p:cNvPr id="88" name="任意形状 87">
            <a:extLst>
              <a:ext uri="{FF2B5EF4-FFF2-40B4-BE49-F238E27FC236}">
                <a16:creationId xmlns:a16="http://schemas.microsoft.com/office/drawing/2014/main" id="{6729F86D-0A0B-1E47-9528-6833DAD41032}"/>
              </a:ext>
            </a:extLst>
          </p:cNvPr>
          <p:cNvSpPr/>
          <p:nvPr/>
        </p:nvSpPr>
        <p:spPr>
          <a:xfrm>
            <a:off x="9970806" y="4058561"/>
            <a:ext cx="1842910" cy="1520015"/>
          </a:xfrm>
          <a:custGeom>
            <a:avLst/>
            <a:gdLst>
              <a:gd name="connsiteX0" fmla="*/ 0 w 1842910"/>
              <a:gd name="connsiteY0" fmla="*/ 152002 h 1520015"/>
              <a:gd name="connsiteX1" fmla="*/ 152002 w 1842910"/>
              <a:gd name="connsiteY1" fmla="*/ 0 h 1520015"/>
              <a:gd name="connsiteX2" fmla="*/ 1690909 w 1842910"/>
              <a:gd name="connsiteY2" fmla="*/ 0 h 1520015"/>
              <a:gd name="connsiteX3" fmla="*/ 1842911 w 1842910"/>
              <a:gd name="connsiteY3" fmla="*/ 152002 h 1520015"/>
              <a:gd name="connsiteX4" fmla="*/ 1842910 w 1842910"/>
              <a:gd name="connsiteY4" fmla="*/ 1368014 h 1520015"/>
              <a:gd name="connsiteX5" fmla="*/ 1690908 w 1842910"/>
              <a:gd name="connsiteY5" fmla="*/ 1520016 h 1520015"/>
              <a:gd name="connsiteX6" fmla="*/ 152002 w 1842910"/>
              <a:gd name="connsiteY6" fmla="*/ 1520015 h 1520015"/>
              <a:gd name="connsiteX7" fmla="*/ 0 w 1842910"/>
              <a:gd name="connsiteY7" fmla="*/ 1368013 h 1520015"/>
              <a:gd name="connsiteX8" fmla="*/ 0 w 1842910"/>
              <a:gd name="connsiteY8" fmla="*/ 152002 h 152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2910" h="1520015">
                <a:moveTo>
                  <a:pt x="0" y="152002"/>
                </a:moveTo>
                <a:cubicBezTo>
                  <a:pt x="0" y="68054"/>
                  <a:pt x="68054" y="0"/>
                  <a:pt x="152002" y="0"/>
                </a:cubicBezTo>
                <a:lnTo>
                  <a:pt x="1690909" y="0"/>
                </a:lnTo>
                <a:cubicBezTo>
                  <a:pt x="1774857" y="0"/>
                  <a:pt x="1842911" y="68054"/>
                  <a:pt x="1842911" y="152002"/>
                </a:cubicBezTo>
                <a:cubicBezTo>
                  <a:pt x="1842911" y="557339"/>
                  <a:pt x="1842910" y="962677"/>
                  <a:pt x="1842910" y="1368014"/>
                </a:cubicBezTo>
                <a:cubicBezTo>
                  <a:pt x="1842910" y="1451962"/>
                  <a:pt x="1774856" y="1520016"/>
                  <a:pt x="1690908" y="1520016"/>
                </a:cubicBezTo>
                <a:lnTo>
                  <a:pt x="152002" y="1520015"/>
                </a:lnTo>
                <a:cubicBezTo>
                  <a:pt x="68054" y="1520015"/>
                  <a:pt x="0" y="1451961"/>
                  <a:pt x="0" y="1368013"/>
                </a:cubicBezTo>
                <a:lnTo>
                  <a:pt x="0" y="152002"/>
                </a:lnTo>
                <a:close/>
              </a:path>
            </a:pathLst>
          </a:custGeom>
        </p:spPr>
        <p:style>
          <a:lnRef idx="2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890" tIns="76890" rIns="76890" bIns="402608" numCol="1" spcCol="1270" anchor="ctr" anchorCtr="0">
            <a:noAutofit/>
          </a:bodyPr>
          <a:lstStyle/>
          <a:p>
            <a:pPr marL="228600" lvl="1" indent="-228600" algn="ctr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200" b="0" i="0" u="none" kern="1200" dirty="0"/>
              <a:t>疫情服务社区</a:t>
            </a:r>
            <a:endParaRPr lang="zh-CN" altLang="en-US" sz="2200" kern="1200" dirty="0"/>
          </a:p>
        </p:txBody>
      </p:sp>
      <p:sp>
        <p:nvSpPr>
          <p:cNvPr id="89" name="任意形状 88">
            <a:extLst>
              <a:ext uri="{FF2B5EF4-FFF2-40B4-BE49-F238E27FC236}">
                <a16:creationId xmlns:a16="http://schemas.microsoft.com/office/drawing/2014/main" id="{08485FC9-BE42-9F4F-8102-32323D68C089}"/>
              </a:ext>
            </a:extLst>
          </p:cNvPr>
          <p:cNvSpPr/>
          <p:nvPr/>
        </p:nvSpPr>
        <p:spPr>
          <a:xfrm>
            <a:off x="10380342" y="5252859"/>
            <a:ext cx="1638142" cy="651435"/>
          </a:xfrm>
          <a:custGeom>
            <a:avLst/>
            <a:gdLst>
              <a:gd name="connsiteX0" fmla="*/ 0 w 1638142"/>
              <a:gd name="connsiteY0" fmla="*/ 65144 h 651435"/>
              <a:gd name="connsiteX1" fmla="*/ 65144 w 1638142"/>
              <a:gd name="connsiteY1" fmla="*/ 0 h 651435"/>
              <a:gd name="connsiteX2" fmla="*/ 1572999 w 1638142"/>
              <a:gd name="connsiteY2" fmla="*/ 0 h 651435"/>
              <a:gd name="connsiteX3" fmla="*/ 1638143 w 1638142"/>
              <a:gd name="connsiteY3" fmla="*/ 65144 h 651435"/>
              <a:gd name="connsiteX4" fmla="*/ 1638142 w 1638142"/>
              <a:gd name="connsiteY4" fmla="*/ 586292 h 651435"/>
              <a:gd name="connsiteX5" fmla="*/ 1572998 w 1638142"/>
              <a:gd name="connsiteY5" fmla="*/ 651436 h 651435"/>
              <a:gd name="connsiteX6" fmla="*/ 65144 w 1638142"/>
              <a:gd name="connsiteY6" fmla="*/ 651435 h 651435"/>
              <a:gd name="connsiteX7" fmla="*/ 0 w 1638142"/>
              <a:gd name="connsiteY7" fmla="*/ 586291 h 651435"/>
              <a:gd name="connsiteX8" fmla="*/ 0 w 1638142"/>
              <a:gd name="connsiteY8" fmla="*/ 65144 h 6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142" h="651435">
                <a:moveTo>
                  <a:pt x="0" y="65144"/>
                </a:moveTo>
                <a:cubicBezTo>
                  <a:pt x="0" y="29166"/>
                  <a:pt x="29166" y="0"/>
                  <a:pt x="65144" y="0"/>
                </a:cubicBezTo>
                <a:lnTo>
                  <a:pt x="1572999" y="0"/>
                </a:lnTo>
                <a:cubicBezTo>
                  <a:pt x="1608977" y="0"/>
                  <a:pt x="1638143" y="29166"/>
                  <a:pt x="1638143" y="65144"/>
                </a:cubicBezTo>
                <a:cubicBezTo>
                  <a:pt x="1638143" y="238860"/>
                  <a:pt x="1638142" y="412576"/>
                  <a:pt x="1638142" y="586292"/>
                </a:cubicBezTo>
                <a:cubicBezTo>
                  <a:pt x="1638142" y="622270"/>
                  <a:pt x="1608976" y="651436"/>
                  <a:pt x="1572998" y="651436"/>
                </a:cubicBezTo>
                <a:lnTo>
                  <a:pt x="65144" y="651435"/>
                </a:lnTo>
                <a:cubicBezTo>
                  <a:pt x="29166" y="651435"/>
                  <a:pt x="0" y="622269"/>
                  <a:pt x="0" y="586291"/>
                </a:cubicBezTo>
                <a:lnTo>
                  <a:pt x="0" y="651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45" tIns="60990" rIns="81945" bIns="6099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3300" kern="1200" dirty="0"/>
              <a:t>方案</a:t>
            </a:r>
            <a:r>
              <a:rPr lang="en-US" altLang="zh-CN" sz="3300" kern="1200" dirty="0"/>
              <a:t>5</a:t>
            </a:r>
            <a:endParaRPr lang="zh-CN" altLang="en-US" sz="3300" kern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2FA693-0F65-3E4E-8C34-D74504EE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64" y="-5384200"/>
            <a:ext cx="2978634" cy="21366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BDC365-8163-E045-B3E5-24D7569F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98" y="-6038058"/>
            <a:ext cx="1040678" cy="104067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71377EB-A4C9-1F4B-A7E4-AF2B81A48CA9}"/>
              </a:ext>
            </a:extLst>
          </p:cNvPr>
          <p:cNvGrpSpPr>
            <a:grpSpLocks noChangeAspect="1"/>
          </p:cNvGrpSpPr>
          <p:nvPr/>
        </p:nvGrpSpPr>
        <p:grpSpPr>
          <a:xfrm>
            <a:off x="7925864" y="-5256032"/>
            <a:ext cx="2603645" cy="2893146"/>
            <a:chOff x="7056489" y="5351159"/>
            <a:chExt cx="6697214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26EEEC-C000-AB41-BF81-AC94EEE69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489" y="5351159"/>
              <a:ext cx="278818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B847FAA-07BA-A847-BAAE-07CD9247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8303" y="5351159"/>
              <a:ext cx="4075400" cy="685800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3365B32-E605-EA48-A7FA-109899D41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7378" y="-5843280"/>
            <a:ext cx="1174496" cy="11744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2DD0D4-7FFA-6943-88B3-A35445DB1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475" y="-2132638"/>
            <a:ext cx="2586811" cy="21326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F8FE35-1DD5-6C4B-AFF5-B6DF2992D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3306" y="-1639676"/>
            <a:ext cx="1026594" cy="102659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F22D656-C5B6-784A-9D31-283E528DC4D3}"/>
              </a:ext>
            </a:extLst>
          </p:cNvPr>
          <p:cNvGrpSpPr>
            <a:grpSpLocks noChangeAspect="1"/>
          </p:cNvGrpSpPr>
          <p:nvPr/>
        </p:nvGrpSpPr>
        <p:grpSpPr>
          <a:xfrm>
            <a:off x="1735359" y="-5022333"/>
            <a:ext cx="2866824" cy="3053678"/>
            <a:chOff x="-2437115" y="-780098"/>
            <a:chExt cx="5097081" cy="535337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B841FDF-B123-8E48-A02D-495C5D6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26074" y="-780098"/>
              <a:ext cx="3486040" cy="535337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09E481F-FD8D-DE4B-ADE8-DF77BC54F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042"/>
            <a:stretch/>
          </p:blipFill>
          <p:spPr>
            <a:xfrm>
              <a:off x="-2437115" y="-757238"/>
              <a:ext cx="1725341" cy="526065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9600C5EA-DC8D-234D-985A-DF6065DB0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6165" y="-5493143"/>
            <a:ext cx="1001541" cy="99152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24B3BD7-A9B1-1645-8AC9-D2CED68B162D}"/>
              </a:ext>
            </a:extLst>
          </p:cNvPr>
          <p:cNvGrpSpPr>
            <a:grpSpLocks noChangeAspect="1"/>
          </p:cNvGrpSpPr>
          <p:nvPr/>
        </p:nvGrpSpPr>
        <p:grpSpPr>
          <a:xfrm>
            <a:off x="35160" y="-1845666"/>
            <a:ext cx="3545765" cy="1823738"/>
            <a:chOff x="624760" y="863591"/>
            <a:chExt cx="7167571" cy="38030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AA628C1-5E24-EF40-A899-3EAEA5EA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760" y="863591"/>
              <a:ext cx="3466324" cy="380300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F3C7EB8-35C6-004F-9092-802DFB1A6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" b="51925"/>
            <a:stretch/>
          </p:blipFill>
          <p:spPr>
            <a:xfrm>
              <a:off x="3950230" y="917147"/>
              <a:ext cx="2022160" cy="366520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55AF6C-6DDB-7A45-8306-411CA84D7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45181" b="3000"/>
            <a:stretch/>
          </p:blipFill>
          <p:spPr>
            <a:xfrm>
              <a:off x="5916325" y="945839"/>
              <a:ext cx="1876006" cy="3665208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A8CBA2F-07BA-9E49-9978-19073DA77A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-1729716"/>
            <a:ext cx="1270000" cy="1270000"/>
          </a:xfrm>
          <a:prstGeom prst="rect">
            <a:avLst/>
          </a:prstGeom>
        </p:spPr>
      </p:pic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50049" y="2865493"/>
            <a:ext cx="691901" cy="8569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75687649-222A-2847-86F0-8CACFE9C8D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61558" y="-1268452"/>
            <a:ext cx="3632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0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2E34C530-98D8-644C-9D30-80BD538E47D4}"/>
              </a:ext>
            </a:extLst>
          </p:cNvPr>
          <p:cNvSpPr txBox="1"/>
          <p:nvPr/>
        </p:nvSpPr>
        <p:spPr>
          <a:xfrm>
            <a:off x="3651584" y="2875002"/>
            <a:ext cx="48888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智慧公交</a:t>
            </a:r>
          </a:p>
        </p:txBody>
      </p:sp>
    </p:spTree>
    <p:extLst>
      <p:ext uri="{BB962C8B-B14F-4D97-AF65-F5344CB8AC3E}">
        <p14:creationId xmlns:p14="http://schemas.microsoft.com/office/powerpoint/2010/main" val="129783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97">
            <a:extLst>
              <a:ext uri="{FF2B5EF4-FFF2-40B4-BE49-F238E27FC236}">
                <a16:creationId xmlns:a16="http://schemas.microsoft.com/office/drawing/2014/main" id="{8091FDA0-D3F2-FD44-9FBE-E15C0BFAB1BE}"/>
              </a:ext>
            </a:extLst>
          </p:cNvPr>
          <p:cNvGrpSpPr/>
          <p:nvPr/>
        </p:nvGrpSpPr>
        <p:grpSpPr>
          <a:xfrm>
            <a:off x="-3338755" y="-2513102"/>
            <a:ext cx="17962821" cy="9777982"/>
            <a:chOff x="-3338755" y="-2513102"/>
            <a:chExt cx="17962821" cy="9777982"/>
          </a:xfrm>
        </p:grpSpPr>
        <p:grpSp>
          <p:nvGrpSpPr>
            <p:cNvPr id="29" name="组合 5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0D3D557-D6CA-BA40-A39D-D0C650DCF8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5917" y="1934883"/>
              <a:ext cx="4473273" cy="4946564"/>
              <a:chOff x="3859364" y="1170772"/>
              <a:chExt cx="4473273" cy="4946564"/>
            </a:xfrm>
          </p:grpSpPr>
          <p:sp>
            <p:nvSpPr>
              <p:cNvPr id="30" name="îṡḷíḑè">
                <a:extLst>
                  <a:ext uri="{FF2B5EF4-FFF2-40B4-BE49-F238E27FC236}">
                    <a16:creationId xmlns:a16="http://schemas.microsoft.com/office/drawing/2014/main" id="{5A246F2D-D6CA-C042-86C3-4AC5BCC8DF49}"/>
                  </a:ext>
                </a:extLst>
              </p:cNvPr>
              <p:cNvSpPr/>
              <p:nvPr/>
            </p:nvSpPr>
            <p:spPr bwMode="auto">
              <a:xfrm>
                <a:off x="6117637" y="2812415"/>
                <a:ext cx="1406349" cy="2404317"/>
              </a:xfrm>
              <a:custGeom>
                <a:avLst/>
                <a:gdLst>
                  <a:gd name="T0" fmla="*/ 0 w 719"/>
                  <a:gd name="T1" fmla="*/ 112 h 1232"/>
                  <a:gd name="T2" fmla="*/ 0 w 719"/>
                  <a:gd name="T3" fmla="*/ 1030 h 1232"/>
                  <a:gd name="T4" fmla="*/ 154 w 719"/>
                  <a:gd name="T5" fmla="*/ 1194 h 1232"/>
                  <a:gd name="T6" fmla="*/ 381 w 719"/>
                  <a:gd name="T7" fmla="*/ 1118 h 1232"/>
                  <a:gd name="T8" fmla="*/ 570 w 719"/>
                  <a:gd name="T9" fmla="*/ 950 h 1232"/>
                  <a:gd name="T10" fmla="*/ 639 w 719"/>
                  <a:gd name="T11" fmla="*/ 756 h 1232"/>
                  <a:gd name="T12" fmla="*/ 639 w 719"/>
                  <a:gd name="T13" fmla="*/ 559 h 1232"/>
                  <a:gd name="T14" fmla="*/ 588 w 719"/>
                  <a:gd name="T15" fmla="*/ 377 h 1232"/>
                  <a:gd name="T16" fmla="*/ 460 w 719"/>
                  <a:gd name="T17" fmla="*/ 197 h 1232"/>
                  <a:gd name="T18" fmla="*/ 269 w 719"/>
                  <a:gd name="T19" fmla="*/ 91 h 1232"/>
                  <a:gd name="T20" fmla="*/ 133 w 719"/>
                  <a:gd name="T21" fmla="*/ 4 h 1232"/>
                  <a:gd name="T22" fmla="*/ 0 w 719"/>
                  <a:gd name="T23" fmla="*/ 11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1232">
                    <a:moveTo>
                      <a:pt x="0" y="112"/>
                    </a:moveTo>
                    <a:cubicBezTo>
                      <a:pt x="0" y="1030"/>
                      <a:pt x="0" y="1030"/>
                      <a:pt x="0" y="1030"/>
                    </a:cubicBezTo>
                    <a:cubicBezTo>
                      <a:pt x="0" y="1030"/>
                      <a:pt x="19" y="1190"/>
                      <a:pt x="154" y="1194"/>
                    </a:cubicBezTo>
                    <a:cubicBezTo>
                      <a:pt x="154" y="1194"/>
                      <a:pt x="307" y="1232"/>
                      <a:pt x="381" y="1118"/>
                    </a:cubicBezTo>
                    <a:cubicBezTo>
                      <a:pt x="381" y="1118"/>
                      <a:pt x="528" y="1112"/>
                      <a:pt x="570" y="950"/>
                    </a:cubicBezTo>
                    <a:cubicBezTo>
                      <a:pt x="570" y="950"/>
                      <a:pt x="654" y="905"/>
                      <a:pt x="639" y="756"/>
                    </a:cubicBezTo>
                    <a:cubicBezTo>
                      <a:pt x="639" y="756"/>
                      <a:pt x="719" y="652"/>
                      <a:pt x="639" y="559"/>
                    </a:cubicBezTo>
                    <a:cubicBezTo>
                      <a:pt x="639" y="559"/>
                      <a:pt x="686" y="455"/>
                      <a:pt x="588" y="377"/>
                    </a:cubicBezTo>
                    <a:cubicBezTo>
                      <a:pt x="588" y="377"/>
                      <a:pt x="593" y="240"/>
                      <a:pt x="460" y="197"/>
                    </a:cubicBezTo>
                    <a:cubicBezTo>
                      <a:pt x="460" y="197"/>
                      <a:pt x="441" y="101"/>
                      <a:pt x="269" y="91"/>
                    </a:cubicBezTo>
                    <a:cubicBezTo>
                      <a:pt x="269" y="91"/>
                      <a:pt x="241" y="0"/>
                      <a:pt x="133" y="4"/>
                    </a:cubicBezTo>
                    <a:cubicBezTo>
                      <a:pt x="25" y="8"/>
                      <a:pt x="11" y="89"/>
                      <a:pt x="0" y="112"/>
                    </a:cubicBezTo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ṩlíḋe">
                <a:extLst>
                  <a:ext uri="{FF2B5EF4-FFF2-40B4-BE49-F238E27FC236}">
                    <a16:creationId xmlns:a16="http://schemas.microsoft.com/office/drawing/2014/main" id="{DCD4C6E4-DEC8-E84D-9166-22AFD161DF5B}"/>
                  </a:ext>
                </a:extLst>
              </p:cNvPr>
              <p:cNvSpPr/>
              <p:nvPr/>
            </p:nvSpPr>
            <p:spPr bwMode="auto">
              <a:xfrm>
                <a:off x="6182545" y="2777256"/>
                <a:ext cx="1019603" cy="1195397"/>
              </a:xfrm>
              <a:custGeom>
                <a:avLst/>
                <a:gdLst>
                  <a:gd name="T0" fmla="*/ 0 w 521"/>
                  <a:gd name="T1" fmla="*/ 130 h 613"/>
                  <a:gd name="T2" fmla="*/ 187 w 521"/>
                  <a:gd name="T3" fmla="*/ 82 h 613"/>
                  <a:gd name="T4" fmla="*/ 187 w 521"/>
                  <a:gd name="T5" fmla="*/ 249 h 613"/>
                  <a:gd name="T6" fmla="*/ 111 w 521"/>
                  <a:gd name="T7" fmla="*/ 279 h 613"/>
                  <a:gd name="T8" fmla="*/ 87 w 521"/>
                  <a:gd name="T9" fmla="*/ 240 h 613"/>
                  <a:gd name="T10" fmla="*/ 84 w 521"/>
                  <a:gd name="T11" fmla="*/ 257 h 613"/>
                  <a:gd name="T12" fmla="*/ 80 w 521"/>
                  <a:gd name="T13" fmla="*/ 329 h 613"/>
                  <a:gd name="T14" fmla="*/ 97 w 521"/>
                  <a:gd name="T15" fmla="*/ 342 h 613"/>
                  <a:gd name="T16" fmla="*/ 111 w 521"/>
                  <a:gd name="T17" fmla="*/ 311 h 613"/>
                  <a:gd name="T18" fmla="*/ 209 w 521"/>
                  <a:gd name="T19" fmla="*/ 271 h 613"/>
                  <a:gd name="T20" fmla="*/ 254 w 521"/>
                  <a:gd name="T21" fmla="*/ 145 h 613"/>
                  <a:gd name="T22" fmla="*/ 407 w 521"/>
                  <a:gd name="T23" fmla="*/ 242 h 613"/>
                  <a:gd name="T24" fmla="*/ 517 w 521"/>
                  <a:gd name="T25" fmla="*/ 392 h 613"/>
                  <a:gd name="T26" fmla="*/ 387 w 521"/>
                  <a:gd name="T27" fmla="*/ 563 h 613"/>
                  <a:gd name="T28" fmla="*/ 312 w 521"/>
                  <a:gd name="T29" fmla="*/ 563 h 613"/>
                  <a:gd name="T30" fmla="*/ 322 w 521"/>
                  <a:gd name="T31" fmla="*/ 481 h 613"/>
                  <a:gd name="T32" fmla="*/ 352 w 521"/>
                  <a:gd name="T33" fmla="*/ 447 h 613"/>
                  <a:gd name="T34" fmla="*/ 329 w 521"/>
                  <a:gd name="T35" fmla="*/ 441 h 613"/>
                  <a:gd name="T36" fmla="*/ 258 w 521"/>
                  <a:gd name="T37" fmla="*/ 454 h 613"/>
                  <a:gd name="T38" fmla="*/ 258 w 521"/>
                  <a:gd name="T39" fmla="*/ 474 h 613"/>
                  <a:gd name="T40" fmla="*/ 285 w 521"/>
                  <a:gd name="T41" fmla="*/ 480 h 613"/>
                  <a:gd name="T42" fmla="*/ 186 w 521"/>
                  <a:gd name="T43" fmla="*/ 613 h 613"/>
                  <a:gd name="T44" fmla="*/ 0 w 521"/>
                  <a:gd name="T45" fmla="*/ 375 h 613"/>
                  <a:gd name="T46" fmla="*/ 0 w 521"/>
                  <a:gd name="T47" fmla="*/ 1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1" h="613">
                    <a:moveTo>
                      <a:pt x="0" y="130"/>
                    </a:moveTo>
                    <a:cubicBezTo>
                      <a:pt x="0" y="130"/>
                      <a:pt x="64" y="0"/>
                      <a:pt x="187" y="82"/>
                    </a:cubicBezTo>
                    <a:cubicBezTo>
                      <a:pt x="187" y="82"/>
                      <a:pt x="268" y="170"/>
                      <a:pt x="187" y="249"/>
                    </a:cubicBezTo>
                    <a:cubicBezTo>
                      <a:pt x="187" y="249"/>
                      <a:pt x="172" y="269"/>
                      <a:pt x="111" y="279"/>
                    </a:cubicBezTo>
                    <a:cubicBezTo>
                      <a:pt x="111" y="279"/>
                      <a:pt x="115" y="228"/>
                      <a:pt x="87" y="240"/>
                    </a:cubicBezTo>
                    <a:cubicBezTo>
                      <a:pt x="87" y="240"/>
                      <a:pt x="78" y="244"/>
                      <a:pt x="84" y="257"/>
                    </a:cubicBezTo>
                    <a:cubicBezTo>
                      <a:pt x="84" y="257"/>
                      <a:pt x="103" y="286"/>
                      <a:pt x="80" y="329"/>
                    </a:cubicBezTo>
                    <a:cubicBezTo>
                      <a:pt x="80" y="329"/>
                      <a:pt x="74" y="358"/>
                      <a:pt x="97" y="342"/>
                    </a:cubicBezTo>
                    <a:cubicBezTo>
                      <a:pt x="97" y="342"/>
                      <a:pt x="114" y="317"/>
                      <a:pt x="111" y="311"/>
                    </a:cubicBezTo>
                    <a:cubicBezTo>
                      <a:pt x="111" y="311"/>
                      <a:pt x="167" y="307"/>
                      <a:pt x="209" y="271"/>
                    </a:cubicBezTo>
                    <a:cubicBezTo>
                      <a:pt x="209" y="271"/>
                      <a:pt x="260" y="238"/>
                      <a:pt x="254" y="145"/>
                    </a:cubicBezTo>
                    <a:cubicBezTo>
                      <a:pt x="254" y="145"/>
                      <a:pt x="356" y="131"/>
                      <a:pt x="407" y="242"/>
                    </a:cubicBezTo>
                    <a:cubicBezTo>
                      <a:pt x="407" y="242"/>
                      <a:pt x="521" y="263"/>
                      <a:pt x="517" y="392"/>
                    </a:cubicBezTo>
                    <a:cubicBezTo>
                      <a:pt x="517" y="392"/>
                      <a:pt x="511" y="536"/>
                      <a:pt x="387" y="563"/>
                    </a:cubicBezTo>
                    <a:cubicBezTo>
                      <a:pt x="387" y="563"/>
                      <a:pt x="341" y="568"/>
                      <a:pt x="312" y="563"/>
                    </a:cubicBezTo>
                    <a:cubicBezTo>
                      <a:pt x="312" y="563"/>
                      <a:pt x="323" y="503"/>
                      <a:pt x="322" y="481"/>
                    </a:cubicBezTo>
                    <a:cubicBezTo>
                      <a:pt x="322" y="481"/>
                      <a:pt x="352" y="454"/>
                      <a:pt x="352" y="447"/>
                    </a:cubicBezTo>
                    <a:cubicBezTo>
                      <a:pt x="352" y="447"/>
                      <a:pt x="351" y="429"/>
                      <a:pt x="329" y="441"/>
                    </a:cubicBezTo>
                    <a:cubicBezTo>
                      <a:pt x="329" y="441"/>
                      <a:pt x="325" y="472"/>
                      <a:pt x="258" y="454"/>
                    </a:cubicBezTo>
                    <a:cubicBezTo>
                      <a:pt x="258" y="454"/>
                      <a:pt x="228" y="454"/>
                      <a:pt x="258" y="474"/>
                    </a:cubicBezTo>
                    <a:cubicBezTo>
                      <a:pt x="258" y="474"/>
                      <a:pt x="275" y="480"/>
                      <a:pt x="285" y="480"/>
                    </a:cubicBezTo>
                    <a:cubicBezTo>
                      <a:pt x="285" y="480"/>
                      <a:pt x="314" y="609"/>
                      <a:pt x="186" y="613"/>
                    </a:cubicBezTo>
                    <a:cubicBezTo>
                      <a:pt x="186" y="613"/>
                      <a:pt x="45" y="563"/>
                      <a:pt x="0" y="375"/>
                    </a:cubicBez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ḷîḓe">
                <a:extLst>
                  <a:ext uri="{FF2B5EF4-FFF2-40B4-BE49-F238E27FC236}">
                    <a16:creationId xmlns:a16="http://schemas.microsoft.com/office/drawing/2014/main" id="{DFB02AD2-36E6-2242-9868-72997E9B7AA0}"/>
                  </a:ext>
                </a:extLst>
              </p:cNvPr>
              <p:cNvSpPr/>
              <p:nvPr/>
            </p:nvSpPr>
            <p:spPr bwMode="auto">
              <a:xfrm>
                <a:off x="6182545" y="3629179"/>
                <a:ext cx="1308987" cy="1473962"/>
              </a:xfrm>
              <a:custGeom>
                <a:avLst/>
                <a:gdLst>
                  <a:gd name="T0" fmla="*/ 369 w 670"/>
                  <a:gd name="T1" fmla="*/ 344 h 756"/>
                  <a:gd name="T2" fmla="*/ 542 w 670"/>
                  <a:gd name="T3" fmla="*/ 352 h 756"/>
                  <a:gd name="T4" fmla="*/ 571 w 670"/>
                  <a:gd name="T5" fmla="*/ 151 h 756"/>
                  <a:gd name="T6" fmla="*/ 548 w 670"/>
                  <a:gd name="T7" fmla="*/ 0 h 756"/>
                  <a:gd name="T8" fmla="*/ 294 w 670"/>
                  <a:gd name="T9" fmla="*/ 159 h 756"/>
                  <a:gd name="T10" fmla="*/ 242 w 670"/>
                  <a:gd name="T11" fmla="*/ 199 h 756"/>
                  <a:gd name="T12" fmla="*/ 304 w 670"/>
                  <a:gd name="T13" fmla="*/ 205 h 756"/>
                  <a:gd name="T14" fmla="*/ 294 w 670"/>
                  <a:gd name="T15" fmla="*/ 244 h 756"/>
                  <a:gd name="T16" fmla="*/ 0 w 670"/>
                  <a:gd name="T17" fmla="*/ 52 h 756"/>
                  <a:gd name="T18" fmla="*/ 0 w 670"/>
                  <a:gd name="T19" fmla="*/ 612 h 756"/>
                  <a:gd name="T20" fmla="*/ 167 w 670"/>
                  <a:gd name="T21" fmla="*/ 754 h 756"/>
                  <a:gd name="T22" fmla="*/ 354 w 670"/>
                  <a:gd name="T23" fmla="*/ 612 h 756"/>
                  <a:gd name="T24" fmla="*/ 300 w 670"/>
                  <a:gd name="T25" fmla="*/ 449 h 756"/>
                  <a:gd name="T26" fmla="*/ 333 w 670"/>
                  <a:gd name="T27" fmla="*/ 427 h 756"/>
                  <a:gd name="T28" fmla="*/ 374 w 670"/>
                  <a:gd name="T29" fmla="*/ 661 h 756"/>
                  <a:gd name="T30" fmla="*/ 517 w 670"/>
                  <a:gd name="T31" fmla="*/ 514 h 756"/>
                  <a:gd name="T32" fmla="*/ 583 w 670"/>
                  <a:gd name="T33" fmla="*/ 369 h 756"/>
                  <a:gd name="T34" fmla="*/ 438 w 670"/>
                  <a:gd name="T35" fmla="*/ 403 h 756"/>
                  <a:gd name="T36" fmla="*/ 362 w 670"/>
                  <a:gd name="T37" fmla="*/ 369 h 756"/>
                  <a:gd name="T38" fmla="*/ 169 w 670"/>
                  <a:gd name="T39" fmla="*/ 391 h 756"/>
                  <a:gd name="T40" fmla="*/ 126 w 670"/>
                  <a:gd name="T41" fmla="*/ 403 h 756"/>
                  <a:gd name="T42" fmla="*/ 167 w 670"/>
                  <a:gd name="T43" fmla="*/ 367 h 756"/>
                  <a:gd name="T44" fmla="*/ 165 w 670"/>
                  <a:gd name="T45" fmla="*/ 321 h 756"/>
                  <a:gd name="T46" fmla="*/ 186 w 670"/>
                  <a:gd name="T47" fmla="*/ 330 h 756"/>
                  <a:gd name="T48" fmla="*/ 188 w 670"/>
                  <a:gd name="T49" fmla="*/ 366 h 756"/>
                  <a:gd name="T50" fmla="*/ 352 w 670"/>
                  <a:gd name="T51" fmla="*/ 330 h 756"/>
                  <a:gd name="T52" fmla="*/ 369 w 670"/>
                  <a:gd name="T53" fmla="*/ 344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70" h="756">
                    <a:moveTo>
                      <a:pt x="369" y="344"/>
                    </a:moveTo>
                    <a:cubicBezTo>
                      <a:pt x="369" y="344"/>
                      <a:pt x="451" y="404"/>
                      <a:pt x="542" y="352"/>
                    </a:cubicBezTo>
                    <a:cubicBezTo>
                      <a:pt x="542" y="352"/>
                      <a:pt x="670" y="300"/>
                      <a:pt x="571" y="151"/>
                    </a:cubicBezTo>
                    <a:cubicBezTo>
                      <a:pt x="571" y="151"/>
                      <a:pt x="616" y="54"/>
                      <a:pt x="548" y="0"/>
                    </a:cubicBezTo>
                    <a:cubicBezTo>
                      <a:pt x="548" y="0"/>
                      <a:pt x="500" y="193"/>
                      <a:pt x="294" y="159"/>
                    </a:cubicBezTo>
                    <a:cubicBezTo>
                      <a:pt x="294" y="159"/>
                      <a:pt x="267" y="190"/>
                      <a:pt x="242" y="199"/>
                    </a:cubicBezTo>
                    <a:cubicBezTo>
                      <a:pt x="304" y="205"/>
                      <a:pt x="304" y="205"/>
                      <a:pt x="304" y="205"/>
                    </a:cubicBezTo>
                    <a:cubicBezTo>
                      <a:pt x="304" y="205"/>
                      <a:pt x="337" y="232"/>
                      <a:pt x="294" y="244"/>
                    </a:cubicBezTo>
                    <a:cubicBezTo>
                      <a:pt x="294" y="244"/>
                      <a:pt x="107" y="240"/>
                      <a:pt x="0" y="52"/>
                    </a:cubicBezTo>
                    <a:cubicBezTo>
                      <a:pt x="0" y="612"/>
                      <a:pt x="0" y="612"/>
                      <a:pt x="0" y="612"/>
                    </a:cubicBezTo>
                    <a:cubicBezTo>
                      <a:pt x="0" y="612"/>
                      <a:pt x="31" y="756"/>
                      <a:pt x="167" y="754"/>
                    </a:cubicBezTo>
                    <a:cubicBezTo>
                      <a:pt x="167" y="754"/>
                      <a:pt x="329" y="753"/>
                      <a:pt x="354" y="612"/>
                    </a:cubicBezTo>
                    <a:cubicBezTo>
                      <a:pt x="354" y="612"/>
                      <a:pt x="380" y="507"/>
                      <a:pt x="300" y="449"/>
                    </a:cubicBezTo>
                    <a:cubicBezTo>
                      <a:pt x="300" y="449"/>
                      <a:pt x="302" y="408"/>
                      <a:pt x="333" y="427"/>
                    </a:cubicBezTo>
                    <a:cubicBezTo>
                      <a:pt x="333" y="427"/>
                      <a:pt x="432" y="518"/>
                      <a:pt x="374" y="661"/>
                    </a:cubicBezTo>
                    <a:cubicBezTo>
                      <a:pt x="374" y="661"/>
                      <a:pt x="465" y="660"/>
                      <a:pt x="517" y="514"/>
                    </a:cubicBezTo>
                    <a:cubicBezTo>
                      <a:pt x="517" y="514"/>
                      <a:pt x="590" y="456"/>
                      <a:pt x="583" y="369"/>
                    </a:cubicBezTo>
                    <a:cubicBezTo>
                      <a:pt x="583" y="369"/>
                      <a:pt x="503" y="416"/>
                      <a:pt x="438" y="403"/>
                    </a:cubicBezTo>
                    <a:cubicBezTo>
                      <a:pt x="438" y="403"/>
                      <a:pt x="376" y="389"/>
                      <a:pt x="362" y="369"/>
                    </a:cubicBezTo>
                    <a:cubicBezTo>
                      <a:pt x="362" y="369"/>
                      <a:pt x="281" y="453"/>
                      <a:pt x="169" y="391"/>
                    </a:cubicBezTo>
                    <a:cubicBezTo>
                      <a:pt x="169" y="391"/>
                      <a:pt x="146" y="420"/>
                      <a:pt x="126" y="403"/>
                    </a:cubicBezTo>
                    <a:cubicBezTo>
                      <a:pt x="126" y="403"/>
                      <a:pt x="140" y="393"/>
                      <a:pt x="167" y="367"/>
                    </a:cubicBezTo>
                    <a:cubicBezTo>
                      <a:pt x="165" y="321"/>
                      <a:pt x="165" y="321"/>
                      <a:pt x="165" y="321"/>
                    </a:cubicBezTo>
                    <a:cubicBezTo>
                      <a:pt x="165" y="321"/>
                      <a:pt x="188" y="304"/>
                      <a:pt x="186" y="330"/>
                    </a:cubicBezTo>
                    <a:cubicBezTo>
                      <a:pt x="188" y="366"/>
                      <a:pt x="188" y="366"/>
                      <a:pt x="188" y="366"/>
                    </a:cubicBezTo>
                    <a:cubicBezTo>
                      <a:pt x="188" y="366"/>
                      <a:pt x="281" y="418"/>
                      <a:pt x="352" y="330"/>
                    </a:cubicBezTo>
                    <a:cubicBezTo>
                      <a:pt x="369" y="344"/>
                      <a:pt x="369" y="344"/>
                      <a:pt x="369" y="344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śliďé">
                <a:extLst>
                  <a:ext uri="{FF2B5EF4-FFF2-40B4-BE49-F238E27FC236}">
                    <a16:creationId xmlns:a16="http://schemas.microsoft.com/office/drawing/2014/main" id="{E0F8EE45-3D01-224E-92C2-1728B4F99E56}"/>
                  </a:ext>
                </a:extLst>
              </p:cNvPr>
              <p:cNvSpPr/>
              <p:nvPr/>
            </p:nvSpPr>
            <p:spPr bwMode="auto">
              <a:xfrm>
                <a:off x="4676128" y="2812415"/>
                <a:ext cx="1406349" cy="2404317"/>
              </a:xfrm>
              <a:custGeom>
                <a:avLst/>
                <a:gdLst>
                  <a:gd name="T0" fmla="*/ 719 w 719"/>
                  <a:gd name="T1" fmla="*/ 112 h 1232"/>
                  <a:gd name="T2" fmla="*/ 719 w 719"/>
                  <a:gd name="T3" fmla="*/ 1030 h 1232"/>
                  <a:gd name="T4" fmla="*/ 564 w 719"/>
                  <a:gd name="T5" fmla="*/ 1194 h 1232"/>
                  <a:gd name="T6" fmla="*/ 338 w 719"/>
                  <a:gd name="T7" fmla="*/ 1118 h 1232"/>
                  <a:gd name="T8" fmla="*/ 148 w 719"/>
                  <a:gd name="T9" fmla="*/ 950 h 1232"/>
                  <a:gd name="T10" fmla="*/ 80 w 719"/>
                  <a:gd name="T11" fmla="*/ 756 h 1232"/>
                  <a:gd name="T12" fmla="*/ 80 w 719"/>
                  <a:gd name="T13" fmla="*/ 559 h 1232"/>
                  <a:gd name="T14" fmla="*/ 131 w 719"/>
                  <a:gd name="T15" fmla="*/ 377 h 1232"/>
                  <a:gd name="T16" fmla="*/ 259 w 719"/>
                  <a:gd name="T17" fmla="*/ 197 h 1232"/>
                  <a:gd name="T18" fmla="*/ 450 w 719"/>
                  <a:gd name="T19" fmla="*/ 91 h 1232"/>
                  <a:gd name="T20" fmla="*/ 586 w 719"/>
                  <a:gd name="T21" fmla="*/ 4 h 1232"/>
                  <a:gd name="T22" fmla="*/ 719 w 719"/>
                  <a:gd name="T23" fmla="*/ 11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1232">
                    <a:moveTo>
                      <a:pt x="719" y="112"/>
                    </a:moveTo>
                    <a:cubicBezTo>
                      <a:pt x="719" y="1030"/>
                      <a:pt x="719" y="1030"/>
                      <a:pt x="719" y="1030"/>
                    </a:cubicBezTo>
                    <a:cubicBezTo>
                      <a:pt x="719" y="1030"/>
                      <a:pt x="700" y="1190"/>
                      <a:pt x="564" y="1194"/>
                    </a:cubicBezTo>
                    <a:cubicBezTo>
                      <a:pt x="564" y="1194"/>
                      <a:pt x="411" y="1232"/>
                      <a:pt x="338" y="1118"/>
                    </a:cubicBezTo>
                    <a:cubicBezTo>
                      <a:pt x="338" y="1118"/>
                      <a:pt x="191" y="1112"/>
                      <a:pt x="148" y="950"/>
                    </a:cubicBezTo>
                    <a:cubicBezTo>
                      <a:pt x="148" y="950"/>
                      <a:pt x="65" y="905"/>
                      <a:pt x="80" y="756"/>
                    </a:cubicBezTo>
                    <a:cubicBezTo>
                      <a:pt x="80" y="756"/>
                      <a:pt x="0" y="652"/>
                      <a:pt x="80" y="559"/>
                    </a:cubicBezTo>
                    <a:cubicBezTo>
                      <a:pt x="80" y="559"/>
                      <a:pt x="32" y="455"/>
                      <a:pt x="131" y="377"/>
                    </a:cubicBezTo>
                    <a:cubicBezTo>
                      <a:pt x="131" y="377"/>
                      <a:pt x="125" y="240"/>
                      <a:pt x="259" y="197"/>
                    </a:cubicBezTo>
                    <a:cubicBezTo>
                      <a:pt x="259" y="197"/>
                      <a:pt x="278" y="101"/>
                      <a:pt x="450" y="91"/>
                    </a:cubicBezTo>
                    <a:cubicBezTo>
                      <a:pt x="450" y="91"/>
                      <a:pt x="477" y="0"/>
                      <a:pt x="586" y="4"/>
                    </a:cubicBezTo>
                    <a:cubicBezTo>
                      <a:pt x="694" y="8"/>
                      <a:pt x="707" y="89"/>
                      <a:pt x="719" y="112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ṥļiḓe">
                <a:extLst>
                  <a:ext uri="{FF2B5EF4-FFF2-40B4-BE49-F238E27FC236}">
                    <a16:creationId xmlns:a16="http://schemas.microsoft.com/office/drawing/2014/main" id="{D44B7012-09D8-134A-9C58-38EEA61DC5F6}"/>
                  </a:ext>
                </a:extLst>
              </p:cNvPr>
              <p:cNvSpPr/>
              <p:nvPr/>
            </p:nvSpPr>
            <p:spPr bwMode="auto">
              <a:xfrm>
                <a:off x="4997966" y="2777256"/>
                <a:ext cx="1019603" cy="1195397"/>
              </a:xfrm>
              <a:custGeom>
                <a:avLst/>
                <a:gdLst>
                  <a:gd name="T0" fmla="*/ 521 w 521"/>
                  <a:gd name="T1" fmla="*/ 130 h 613"/>
                  <a:gd name="T2" fmla="*/ 334 w 521"/>
                  <a:gd name="T3" fmla="*/ 82 h 613"/>
                  <a:gd name="T4" fmla="*/ 334 w 521"/>
                  <a:gd name="T5" fmla="*/ 249 h 613"/>
                  <a:gd name="T6" fmla="*/ 409 w 521"/>
                  <a:gd name="T7" fmla="*/ 279 h 613"/>
                  <a:gd name="T8" fmla="*/ 433 w 521"/>
                  <a:gd name="T9" fmla="*/ 240 h 613"/>
                  <a:gd name="T10" fmla="*/ 437 w 521"/>
                  <a:gd name="T11" fmla="*/ 257 h 613"/>
                  <a:gd name="T12" fmla="*/ 441 w 521"/>
                  <a:gd name="T13" fmla="*/ 329 h 613"/>
                  <a:gd name="T14" fmla="*/ 424 w 521"/>
                  <a:gd name="T15" fmla="*/ 342 h 613"/>
                  <a:gd name="T16" fmla="*/ 409 w 521"/>
                  <a:gd name="T17" fmla="*/ 311 h 613"/>
                  <a:gd name="T18" fmla="*/ 311 w 521"/>
                  <a:gd name="T19" fmla="*/ 271 h 613"/>
                  <a:gd name="T20" fmla="*/ 267 w 521"/>
                  <a:gd name="T21" fmla="*/ 145 h 613"/>
                  <a:gd name="T22" fmla="*/ 114 w 521"/>
                  <a:gd name="T23" fmla="*/ 242 h 613"/>
                  <a:gd name="T24" fmla="*/ 4 w 521"/>
                  <a:gd name="T25" fmla="*/ 392 h 613"/>
                  <a:gd name="T26" fmla="*/ 133 w 521"/>
                  <a:gd name="T27" fmla="*/ 563 h 613"/>
                  <a:gd name="T28" fmla="*/ 209 w 521"/>
                  <a:gd name="T29" fmla="*/ 563 h 613"/>
                  <a:gd name="T30" fmla="*/ 199 w 521"/>
                  <a:gd name="T31" fmla="*/ 481 h 613"/>
                  <a:gd name="T32" fmla="*/ 168 w 521"/>
                  <a:gd name="T33" fmla="*/ 447 h 613"/>
                  <a:gd name="T34" fmla="*/ 191 w 521"/>
                  <a:gd name="T35" fmla="*/ 441 h 613"/>
                  <a:gd name="T36" fmla="*/ 262 w 521"/>
                  <a:gd name="T37" fmla="*/ 454 h 613"/>
                  <a:gd name="T38" fmla="*/ 262 w 521"/>
                  <a:gd name="T39" fmla="*/ 474 h 613"/>
                  <a:gd name="T40" fmla="*/ 236 w 521"/>
                  <a:gd name="T41" fmla="*/ 480 h 613"/>
                  <a:gd name="T42" fmla="*/ 335 w 521"/>
                  <a:gd name="T43" fmla="*/ 613 h 613"/>
                  <a:gd name="T44" fmla="*/ 521 w 521"/>
                  <a:gd name="T45" fmla="*/ 375 h 613"/>
                  <a:gd name="T46" fmla="*/ 521 w 521"/>
                  <a:gd name="T47" fmla="*/ 130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1" h="613">
                    <a:moveTo>
                      <a:pt x="521" y="130"/>
                    </a:moveTo>
                    <a:cubicBezTo>
                      <a:pt x="521" y="130"/>
                      <a:pt x="457" y="0"/>
                      <a:pt x="334" y="82"/>
                    </a:cubicBezTo>
                    <a:cubicBezTo>
                      <a:pt x="334" y="82"/>
                      <a:pt x="252" y="170"/>
                      <a:pt x="334" y="249"/>
                    </a:cubicBezTo>
                    <a:cubicBezTo>
                      <a:pt x="334" y="249"/>
                      <a:pt x="349" y="269"/>
                      <a:pt x="409" y="279"/>
                    </a:cubicBezTo>
                    <a:cubicBezTo>
                      <a:pt x="409" y="279"/>
                      <a:pt x="406" y="228"/>
                      <a:pt x="433" y="240"/>
                    </a:cubicBezTo>
                    <a:cubicBezTo>
                      <a:pt x="433" y="240"/>
                      <a:pt x="443" y="244"/>
                      <a:pt x="437" y="257"/>
                    </a:cubicBezTo>
                    <a:cubicBezTo>
                      <a:pt x="437" y="257"/>
                      <a:pt x="418" y="286"/>
                      <a:pt x="441" y="329"/>
                    </a:cubicBezTo>
                    <a:cubicBezTo>
                      <a:pt x="441" y="329"/>
                      <a:pt x="447" y="358"/>
                      <a:pt x="424" y="342"/>
                    </a:cubicBezTo>
                    <a:cubicBezTo>
                      <a:pt x="424" y="342"/>
                      <a:pt x="407" y="317"/>
                      <a:pt x="409" y="311"/>
                    </a:cubicBezTo>
                    <a:cubicBezTo>
                      <a:pt x="409" y="311"/>
                      <a:pt x="354" y="307"/>
                      <a:pt x="311" y="271"/>
                    </a:cubicBezTo>
                    <a:cubicBezTo>
                      <a:pt x="311" y="271"/>
                      <a:pt x="261" y="238"/>
                      <a:pt x="267" y="145"/>
                    </a:cubicBezTo>
                    <a:cubicBezTo>
                      <a:pt x="267" y="145"/>
                      <a:pt x="164" y="131"/>
                      <a:pt x="114" y="242"/>
                    </a:cubicBezTo>
                    <a:cubicBezTo>
                      <a:pt x="114" y="242"/>
                      <a:pt x="0" y="263"/>
                      <a:pt x="4" y="392"/>
                    </a:cubicBezTo>
                    <a:cubicBezTo>
                      <a:pt x="4" y="392"/>
                      <a:pt x="10" y="536"/>
                      <a:pt x="133" y="563"/>
                    </a:cubicBezTo>
                    <a:cubicBezTo>
                      <a:pt x="133" y="563"/>
                      <a:pt x="180" y="568"/>
                      <a:pt x="209" y="563"/>
                    </a:cubicBezTo>
                    <a:cubicBezTo>
                      <a:pt x="209" y="563"/>
                      <a:pt x="197" y="503"/>
                      <a:pt x="199" y="481"/>
                    </a:cubicBezTo>
                    <a:cubicBezTo>
                      <a:pt x="199" y="481"/>
                      <a:pt x="168" y="454"/>
                      <a:pt x="168" y="447"/>
                    </a:cubicBezTo>
                    <a:cubicBezTo>
                      <a:pt x="168" y="447"/>
                      <a:pt x="170" y="429"/>
                      <a:pt x="191" y="441"/>
                    </a:cubicBezTo>
                    <a:cubicBezTo>
                      <a:pt x="191" y="441"/>
                      <a:pt x="196" y="472"/>
                      <a:pt x="262" y="454"/>
                    </a:cubicBezTo>
                    <a:cubicBezTo>
                      <a:pt x="262" y="454"/>
                      <a:pt x="293" y="454"/>
                      <a:pt x="262" y="474"/>
                    </a:cubicBezTo>
                    <a:cubicBezTo>
                      <a:pt x="262" y="474"/>
                      <a:pt x="246" y="480"/>
                      <a:pt x="236" y="480"/>
                    </a:cubicBezTo>
                    <a:cubicBezTo>
                      <a:pt x="236" y="480"/>
                      <a:pt x="207" y="609"/>
                      <a:pt x="335" y="613"/>
                    </a:cubicBezTo>
                    <a:cubicBezTo>
                      <a:pt x="335" y="613"/>
                      <a:pt x="476" y="563"/>
                      <a:pt x="521" y="375"/>
                    </a:cubicBezTo>
                    <a:lnTo>
                      <a:pt x="521" y="13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ḻïḋè">
                <a:extLst>
                  <a:ext uri="{FF2B5EF4-FFF2-40B4-BE49-F238E27FC236}">
                    <a16:creationId xmlns:a16="http://schemas.microsoft.com/office/drawing/2014/main" id="{D9A11A83-18E3-A84F-AB13-B6DD520DEC22}"/>
                  </a:ext>
                </a:extLst>
              </p:cNvPr>
              <p:cNvSpPr/>
              <p:nvPr/>
            </p:nvSpPr>
            <p:spPr bwMode="auto">
              <a:xfrm>
                <a:off x="4708583" y="3629179"/>
                <a:ext cx="1308987" cy="1473962"/>
              </a:xfrm>
              <a:custGeom>
                <a:avLst/>
                <a:gdLst>
                  <a:gd name="T0" fmla="*/ 300 w 670"/>
                  <a:gd name="T1" fmla="*/ 344 h 756"/>
                  <a:gd name="T2" fmla="*/ 128 w 670"/>
                  <a:gd name="T3" fmla="*/ 352 h 756"/>
                  <a:gd name="T4" fmla="*/ 99 w 670"/>
                  <a:gd name="T5" fmla="*/ 151 h 756"/>
                  <a:gd name="T6" fmla="*/ 122 w 670"/>
                  <a:gd name="T7" fmla="*/ 0 h 756"/>
                  <a:gd name="T8" fmla="*/ 375 w 670"/>
                  <a:gd name="T9" fmla="*/ 159 h 756"/>
                  <a:gd name="T10" fmla="*/ 427 w 670"/>
                  <a:gd name="T11" fmla="*/ 199 h 756"/>
                  <a:gd name="T12" fmla="*/ 366 w 670"/>
                  <a:gd name="T13" fmla="*/ 205 h 756"/>
                  <a:gd name="T14" fmla="*/ 375 w 670"/>
                  <a:gd name="T15" fmla="*/ 244 h 756"/>
                  <a:gd name="T16" fmla="*/ 670 w 670"/>
                  <a:gd name="T17" fmla="*/ 52 h 756"/>
                  <a:gd name="T18" fmla="*/ 670 w 670"/>
                  <a:gd name="T19" fmla="*/ 612 h 756"/>
                  <a:gd name="T20" fmla="*/ 503 w 670"/>
                  <a:gd name="T21" fmla="*/ 754 h 756"/>
                  <a:gd name="T22" fmla="*/ 315 w 670"/>
                  <a:gd name="T23" fmla="*/ 612 h 756"/>
                  <a:gd name="T24" fmla="*/ 369 w 670"/>
                  <a:gd name="T25" fmla="*/ 449 h 756"/>
                  <a:gd name="T26" fmla="*/ 337 w 670"/>
                  <a:gd name="T27" fmla="*/ 427 h 756"/>
                  <a:gd name="T28" fmla="*/ 296 w 670"/>
                  <a:gd name="T29" fmla="*/ 661 h 756"/>
                  <a:gd name="T30" fmla="*/ 153 w 670"/>
                  <a:gd name="T31" fmla="*/ 514 h 756"/>
                  <a:gd name="T32" fmla="*/ 87 w 670"/>
                  <a:gd name="T33" fmla="*/ 369 h 756"/>
                  <a:gd name="T34" fmla="*/ 232 w 670"/>
                  <a:gd name="T35" fmla="*/ 403 h 756"/>
                  <a:gd name="T36" fmla="*/ 307 w 670"/>
                  <a:gd name="T37" fmla="*/ 369 h 756"/>
                  <a:gd name="T38" fmla="*/ 501 w 670"/>
                  <a:gd name="T39" fmla="*/ 391 h 756"/>
                  <a:gd name="T40" fmla="*/ 543 w 670"/>
                  <a:gd name="T41" fmla="*/ 403 h 756"/>
                  <a:gd name="T42" fmla="*/ 503 w 670"/>
                  <a:gd name="T43" fmla="*/ 367 h 756"/>
                  <a:gd name="T44" fmla="*/ 505 w 670"/>
                  <a:gd name="T45" fmla="*/ 321 h 756"/>
                  <a:gd name="T46" fmla="*/ 484 w 670"/>
                  <a:gd name="T47" fmla="*/ 330 h 756"/>
                  <a:gd name="T48" fmla="*/ 482 w 670"/>
                  <a:gd name="T49" fmla="*/ 366 h 756"/>
                  <a:gd name="T50" fmla="*/ 317 w 670"/>
                  <a:gd name="T51" fmla="*/ 33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70" h="756">
                    <a:moveTo>
                      <a:pt x="300" y="344"/>
                    </a:moveTo>
                    <a:cubicBezTo>
                      <a:pt x="300" y="344"/>
                      <a:pt x="219" y="404"/>
                      <a:pt x="128" y="352"/>
                    </a:cubicBezTo>
                    <a:cubicBezTo>
                      <a:pt x="128" y="352"/>
                      <a:pt x="0" y="300"/>
                      <a:pt x="99" y="151"/>
                    </a:cubicBezTo>
                    <a:cubicBezTo>
                      <a:pt x="99" y="151"/>
                      <a:pt x="54" y="54"/>
                      <a:pt x="122" y="0"/>
                    </a:cubicBezTo>
                    <a:cubicBezTo>
                      <a:pt x="122" y="0"/>
                      <a:pt x="170" y="193"/>
                      <a:pt x="375" y="159"/>
                    </a:cubicBezTo>
                    <a:cubicBezTo>
                      <a:pt x="375" y="159"/>
                      <a:pt x="402" y="190"/>
                      <a:pt x="427" y="199"/>
                    </a:cubicBezTo>
                    <a:cubicBezTo>
                      <a:pt x="366" y="205"/>
                      <a:pt x="366" y="205"/>
                      <a:pt x="366" y="205"/>
                    </a:cubicBezTo>
                    <a:cubicBezTo>
                      <a:pt x="366" y="205"/>
                      <a:pt x="333" y="232"/>
                      <a:pt x="375" y="244"/>
                    </a:cubicBezTo>
                    <a:cubicBezTo>
                      <a:pt x="375" y="244"/>
                      <a:pt x="563" y="240"/>
                      <a:pt x="670" y="52"/>
                    </a:cubicBezTo>
                    <a:cubicBezTo>
                      <a:pt x="670" y="612"/>
                      <a:pt x="670" y="612"/>
                      <a:pt x="670" y="612"/>
                    </a:cubicBezTo>
                    <a:cubicBezTo>
                      <a:pt x="670" y="612"/>
                      <a:pt x="638" y="756"/>
                      <a:pt x="503" y="754"/>
                    </a:cubicBezTo>
                    <a:cubicBezTo>
                      <a:pt x="503" y="754"/>
                      <a:pt x="340" y="753"/>
                      <a:pt x="315" y="612"/>
                    </a:cubicBezTo>
                    <a:cubicBezTo>
                      <a:pt x="315" y="612"/>
                      <a:pt x="290" y="507"/>
                      <a:pt x="369" y="449"/>
                    </a:cubicBezTo>
                    <a:cubicBezTo>
                      <a:pt x="369" y="449"/>
                      <a:pt x="367" y="408"/>
                      <a:pt x="337" y="427"/>
                    </a:cubicBezTo>
                    <a:cubicBezTo>
                      <a:pt x="337" y="427"/>
                      <a:pt x="238" y="518"/>
                      <a:pt x="296" y="661"/>
                    </a:cubicBezTo>
                    <a:cubicBezTo>
                      <a:pt x="296" y="661"/>
                      <a:pt x="205" y="660"/>
                      <a:pt x="153" y="514"/>
                    </a:cubicBezTo>
                    <a:cubicBezTo>
                      <a:pt x="153" y="514"/>
                      <a:pt x="79" y="456"/>
                      <a:pt x="87" y="369"/>
                    </a:cubicBezTo>
                    <a:cubicBezTo>
                      <a:pt x="87" y="369"/>
                      <a:pt x="166" y="416"/>
                      <a:pt x="232" y="403"/>
                    </a:cubicBezTo>
                    <a:cubicBezTo>
                      <a:pt x="232" y="403"/>
                      <a:pt x="294" y="389"/>
                      <a:pt x="307" y="369"/>
                    </a:cubicBezTo>
                    <a:cubicBezTo>
                      <a:pt x="307" y="369"/>
                      <a:pt x="389" y="453"/>
                      <a:pt x="501" y="391"/>
                    </a:cubicBezTo>
                    <a:cubicBezTo>
                      <a:pt x="501" y="391"/>
                      <a:pt x="524" y="420"/>
                      <a:pt x="543" y="403"/>
                    </a:cubicBezTo>
                    <a:cubicBezTo>
                      <a:pt x="543" y="403"/>
                      <a:pt x="530" y="393"/>
                      <a:pt x="503" y="367"/>
                    </a:cubicBezTo>
                    <a:cubicBezTo>
                      <a:pt x="505" y="321"/>
                      <a:pt x="505" y="321"/>
                      <a:pt x="505" y="321"/>
                    </a:cubicBezTo>
                    <a:cubicBezTo>
                      <a:pt x="505" y="321"/>
                      <a:pt x="482" y="304"/>
                      <a:pt x="484" y="330"/>
                    </a:cubicBezTo>
                    <a:cubicBezTo>
                      <a:pt x="482" y="366"/>
                      <a:pt x="482" y="366"/>
                      <a:pt x="482" y="366"/>
                    </a:cubicBezTo>
                    <a:cubicBezTo>
                      <a:pt x="482" y="366"/>
                      <a:pt x="389" y="418"/>
                      <a:pt x="317" y="330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$lîdé">
                <a:extLst>
                  <a:ext uri="{FF2B5EF4-FFF2-40B4-BE49-F238E27FC236}">
                    <a16:creationId xmlns:a16="http://schemas.microsoft.com/office/drawing/2014/main" id="{B3C2FC26-F6CD-5C42-A72B-0918DE065BDE}"/>
                  </a:ext>
                </a:extLst>
              </p:cNvPr>
              <p:cNvSpPr/>
              <p:nvPr/>
            </p:nvSpPr>
            <p:spPr bwMode="auto">
              <a:xfrm>
                <a:off x="5568619" y="5238368"/>
                <a:ext cx="1062876" cy="151453"/>
              </a:xfrm>
              <a:custGeom>
                <a:avLst/>
                <a:gdLst>
                  <a:gd name="T0" fmla="*/ 509 w 544"/>
                  <a:gd name="T1" fmla="*/ 0 h 78"/>
                  <a:gd name="T2" fmla="*/ 36 w 544"/>
                  <a:gd name="T3" fmla="*/ 0 h 78"/>
                  <a:gd name="T4" fmla="*/ 0 w 544"/>
                  <a:gd name="T5" fmla="*/ 29 h 78"/>
                  <a:gd name="T6" fmla="*/ 0 w 544"/>
                  <a:gd name="T7" fmla="*/ 49 h 78"/>
                  <a:gd name="T8" fmla="*/ 36 w 544"/>
                  <a:gd name="T9" fmla="*/ 78 h 78"/>
                  <a:gd name="T10" fmla="*/ 509 w 544"/>
                  <a:gd name="T11" fmla="*/ 78 h 78"/>
                  <a:gd name="T12" fmla="*/ 544 w 544"/>
                  <a:gd name="T13" fmla="*/ 49 h 78"/>
                  <a:gd name="T14" fmla="*/ 544 w 544"/>
                  <a:gd name="T15" fmla="*/ 29 h 78"/>
                  <a:gd name="T16" fmla="*/ 509 w 54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8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3"/>
                      <a:pt x="0" y="2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6" y="78"/>
                      <a:pt x="36" y="78"/>
                    </a:cubicBezTo>
                    <a:cubicBezTo>
                      <a:pt x="509" y="78"/>
                      <a:pt x="509" y="78"/>
                      <a:pt x="509" y="78"/>
                    </a:cubicBezTo>
                    <a:cubicBezTo>
                      <a:pt x="528" y="78"/>
                      <a:pt x="544" y="65"/>
                      <a:pt x="544" y="49"/>
                    </a:cubicBezTo>
                    <a:cubicBezTo>
                      <a:pt x="544" y="29"/>
                      <a:pt x="544" y="29"/>
                      <a:pt x="544" y="29"/>
                    </a:cubicBezTo>
                    <a:cubicBezTo>
                      <a:pt x="544" y="13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ślïďè">
                <a:extLst>
                  <a:ext uri="{FF2B5EF4-FFF2-40B4-BE49-F238E27FC236}">
                    <a16:creationId xmlns:a16="http://schemas.microsoft.com/office/drawing/2014/main" id="{DED953EC-4EFB-D944-98BC-2B1AC157058B}"/>
                  </a:ext>
                </a:extLst>
              </p:cNvPr>
              <p:cNvSpPr/>
              <p:nvPr/>
            </p:nvSpPr>
            <p:spPr bwMode="auto">
              <a:xfrm>
                <a:off x="5568619" y="5468252"/>
                <a:ext cx="1062876" cy="151453"/>
              </a:xfrm>
              <a:custGeom>
                <a:avLst/>
                <a:gdLst>
                  <a:gd name="T0" fmla="*/ 509 w 544"/>
                  <a:gd name="T1" fmla="*/ 0 h 78"/>
                  <a:gd name="T2" fmla="*/ 36 w 544"/>
                  <a:gd name="T3" fmla="*/ 0 h 78"/>
                  <a:gd name="T4" fmla="*/ 0 w 544"/>
                  <a:gd name="T5" fmla="*/ 29 h 78"/>
                  <a:gd name="T6" fmla="*/ 0 w 544"/>
                  <a:gd name="T7" fmla="*/ 49 h 78"/>
                  <a:gd name="T8" fmla="*/ 36 w 544"/>
                  <a:gd name="T9" fmla="*/ 78 h 78"/>
                  <a:gd name="T10" fmla="*/ 509 w 544"/>
                  <a:gd name="T11" fmla="*/ 78 h 78"/>
                  <a:gd name="T12" fmla="*/ 544 w 544"/>
                  <a:gd name="T13" fmla="*/ 49 h 78"/>
                  <a:gd name="T14" fmla="*/ 544 w 544"/>
                  <a:gd name="T15" fmla="*/ 29 h 78"/>
                  <a:gd name="T16" fmla="*/ 509 w 544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8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3"/>
                      <a:pt x="0" y="2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6" y="78"/>
                      <a:pt x="36" y="78"/>
                    </a:cubicBezTo>
                    <a:cubicBezTo>
                      <a:pt x="509" y="78"/>
                      <a:pt x="509" y="78"/>
                      <a:pt x="509" y="78"/>
                    </a:cubicBezTo>
                    <a:cubicBezTo>
                      <a:pt x="528" y="78"/>
                      <a:pt x="544" y="65"/>
                      <a:pt x="544" y="49"/>
                    </a:cubicBezTo>
                    <a:cubicBezTo>
                      <a:pt x="544" y="29"/>
                      <a:pt x="544" y="29"/>
                      <a:pt x="544" y="29"/>
                    </a:cubicBezTo>
                    <a:cubicBezTo>
                      <a:pt x="544" y="13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Sḷîḋé">
                <a:extLst>
                  <a:ext uri="{FF2B5EF4-FFF2-40B4-BE49-F238E27FC236}">
                    <a16:creationId xmlns:a16="http://schemas.microsoft.com/office/drawing/2014/main" id="{2FEA5A12-4DAD-F245-BAA7-AFBDDA6728E2}"/>
                  </a:ext>
                </a:extLst>
              </p:cNvPr>
              <p:cNvSpPr/>
              <p:nvPr/>
            </p:nvSpPr>
            <p:spPr bwMode="auto">
              <a:xfrm>
                <a:off x="5568619" y="5695431"/>
                <a:ext cx="1062876" cy="154158"/>
              </a:xfrm>
              <a:custGeom>
                <a:avLst/>
                <a:gdLst>
                  <a:gd name="T0" fmla="*/ 509 w 544"/>
                  <a:gd name="T1" fmla="*/ 0 h 79"/>
                  <a:gd name="T2" fmla="*/ 36 w 544"/>
                  <a:gd name="T3" fmla="*/ 0 h 79"/>
                  <a:gd name="T4" fmla="*/ 0 w 544"/>
                  <a:gd name="T5" fmla="*/ 30 h 79"/>
                  <a:gd name="T6" fmla="*/ 0 w 544"/>
                  <a:gd name="T7" fmla="*/ 49 h 79"/>
                  <a:gd name="T8" fmla="*/ 36 w 544"/>
                  <a:gd name="T9" fmla="*/ 79 h 79"/>
                  <a:gd name="T10" fmla="*/ 509 w 544"/>
                  <a:gd name="T11" fmla="*/ 79 h 79"/>
                  <a:gd name="T12" fmla="*/ 544 w 544"/>
                  <a:gd name="T13" fmla="*/ 49 h 79"/>
                  <a:gd name="T14" fmla="*/ 544 w 544"/>
                  <a:gd name="T15" fmla="*/ 30 h 79"/>
                  <a:gd name="T16" fmla="*/ 509 w 544"/>
                  <a:gd name="T1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79">
                    <a:moveTo>
                      <a:pt x="50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4"/>
                      <a:pt x="0" y="3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6"/>
                      <a:pt x="16" y="79"/>
                      <a:pt x="36" y="79"/>
                    </a:cubicBezTo>
                    <a:cubicBezTo>
                      <a:pt x="509" y="79"/>
                      <a:pt x="509" y="79"/>
                      <a:pt x="509" y="79"/>
                    </a:cubicBezTo>
                    <a:cubicBezTo>
                      <a:pt x="528" y="79"/>
                      <a:pt x="544" y="66"/>
                      <a:pt x="544" y="49"/>
                    </a:cubicBezTo>
                    <a:cubicBezTo>
                      <a:pt x="544" y="30"/>
                      <a:pt x="544" y="30"/>
                      <a:pt x="544" y="30"/>
                    </a:cubicBezTo>
                    <a:cubicBezTo>
                      <a:pt x="544" y="14"/>
                      <a:pt x="528" y="0"/>
                      <a:pt x="509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ṥľiḍe">
                <a:extLst>
                  <a:ext uri="{FF2B5EF4-FFF2-40B4-BE49-F238E27FC236}">
                    <a16:creationId xmlns:a16="http://schemas.microsoft.com/office/drawing/2014/main" id="{E3391D82-6254-434E-A9C4-864761AC81AC}"/>
                  </a:ext>
                </a:extLst>
              </p:cNvPr>
              <p:cNvSpPr/>
              <p:nvPr/>
            </p:nvSpPr>
            <p:spPr bwMode="auto">
              <a:xfrm>
                <a:off x="5752527" y="5925315"/>
                <a:ext cx="695061" cy="192021"/>
              </a:xfrm>
              <a:custGeom>
                <a:avLst/>
                <a:gdLst>
                  <a:gd name="T0" fmla="*/ 0 w 355"/>
                  <a:gd name="T1" fmla="*/ 0 h 98"/>
                  <a:gd name="T2" fmla="*/ 355 w 355"/>
                  <a:gd name="T3" fmla="*/ 0 h 98"/>
                  <a:gd name="T4" fmla="*/ 177 w 355"/>
                  <a:gd name="T5" fmla="*/ 98 h 98"/>
                  <a:gd name="T6" fmla="*/ 0 w 355"/>
                  <a:gd name="T7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98">
                    <a:moveTo>
                      <a:pt x="0" y="0"/>
                    </a:moveTo>
                    <a:cubicBezTo>
                      <a:pt x="355" y="0"/>
                      <a:pt x="355" y="0"/>
                      <a:pt x="355" y="0"/>
                    </a:cubicBezTo>
                    <a:cubicBezTo>
                      <a:pt x="355" y="58"/>
                      <a:pt x="260" y="98"/>
                      <a:pt x="177" y="98"/>
                    </a:cubicBezTo>
                    <a:cubicBezTo>
                      <a:pt x="95" y="98"/>
                      <a:pt x="0" y="58"/>
                      <a:pt x="0" y="0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ïṡḷïḑe">
                <a:extLst>
                  <a:ext uri="{FF2B5EF4-FFF2-40B4-BE49-F238E27FC236}">
                    <a16:creationId xmlns:a16="http://schemas.microsoft.com/office/drawing/2014/main" id="{B7712847-0F79-604B-921D-D0BA4BB72970}"/>
                  </a:ext>
                </a:extLst>
              </p:cNvPr>
              <p:cNvSpPr/>
              <p:nvPr/>
            </p:nvSpPr>
            <p:spPr bwMode="auto">
              <a:xfrm>
                <a:off x="6012160" y="1930742"/>
                <a:ext cx="175794" cy="781606"/>
              </a:xfrm>
              <a:custGeom>
                <a:avLst/>
                <a:gdLst>
                  <a:gd name="T0" fmla="*/ 90 w 90"/>
                  <a:gd name="T1" fmla="*/ 355 h 400"/>
                  <a:gd name="T2" fmla="*/ 45 w 90"/>
                  <a:gd name="T3" fmla="*/ 400 h 400"/>
                  <a:gd name="T4" fmla="*/ 0 w 90"/>
                  <a:gd name="T5" fmla="*/ 355 h 400"/>
                  <a:gd name="T6" fmla="*/ 0 w 90"/>
                  <a:gd name="T7" fmla="*/ 45 h 400"/>
                  <a:gd name="T8" fmla="*/ 45 w 90"/>
                  <a:gd name="T9" fmla="*/ 0 h 400"/>
                  <a:gd name="T10" fmla="*/ 90 w 90"/>
                  <a:gd name="T11" fmla="*/ 45 h 400"/>
                  <a:gd name="T12" fmla="*/ 90 w 90"/>
                  <a:gd name="T13" fmla="*/ 35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400">
                    <a:moveTo>
                      <a:pt x="90" y="355"/>
                    </a:moveTo>
                    <a:cubicBezTo>
                      <a:pt x="90" y="380"/>
                      <a:pt x="70" y="400"/>
                      <a:pt x="45" y="400"/>
                    </a:cubicBezTo>
                    <a:cubicBezTo>
                      <a:pt x="21" y="400"/>
                      <a:pt x="0" y="380"/>
                      <a:pt x="0" y="35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1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lnTo>
                      <a:pt x="90" y="355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ṩḻíḍè">
                <a:extLst>
                  <a:ext uri="{FF2B5EF4-FFF2-40B4-BE49-F238E27FC236}">
                    <a16:creationId xmlns:a16="http://schemas.microsoft.com/office/drawing/2014/main" id="{92E6EEAD-9466-6648-B6B9-FA81FA955E87}"/>
                  </a:ext>
                </a:extLst>
              </p:cNvPr>
              <p:cNvSpPr/>
              <p:nvPr/>
            </p:nvSpPr>
            <p:spPr bwMode="auto">
              <a:xfrm>
                <a:off x="7551031" y="4026743"/>
                <a:ext cx="781606" cy="175794"/>
              </a:xfrm>
              <a:custGeom>
                <a:avLst/>
                <a:gdLst>
                  <a:gd name="T0" fmla="*/ 45 w 400"/>
                  <a:gd name="T1" fmla="*/ 89 h 89"/>
                  <a:gd name="T2" fmla="*/ 0 w 400"/>
                  <a:gd name="T3" fmla="*/ 44 h 89"/>
                  <a:gd name="T4" fmla="*/ 45 w 400"/>
                  <a:gd name="T5" fmla="*/ 0 h 89"/>
                  <a:gd name="T6" fmla="*/ 355 w 400"/>
                  <a:gd name="T7" fmla="*/ 0 h 89"/>
                  <a:gd name="T8" fmla="*/ 400 w 400"/>
                  <a:gd name="T9" fmla="*/ 44 h 89"/>
                  <a:gd name="T10" fmla="*/ 355 w 400"/>
                  <a:gd name="T11" fmla="*/ 89 h 89"/>
                  <a:gd name="T12" fmla="*/ 45 w 400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89">
                    <a:moveTo>
                      <a:pt x="45" y="89"/>
                    </a:moveTo>
                    <a:cubicBezTo>
                      <a:pt x="20" y="89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80" y="0"/>
                      <a:pt x="400" y="20"/>
                      <a:pt x="400" y="44"/>
                    </a:cubicBezTo>
                    <a:cubicBezTo>
                      <a:pt x="400" y="69"/>
                      <a:pt x="380" y="89"/>
                      <a:pt x="355" y="89"/>
                    </a:cubicBezTo>
                    <a:lnTo>
                      <a:pt x="45" y="89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ïṧlïḋé">
                <a:extLst>
                  <a:ext uri="{FF2B5EF4-FFF2-40B4-BE49-F238E27FC236}">
                    <a16:creationId xmlns:a16="http://schemas.microsoft.com/office/drawing/2014/main" id="{CB8C121A-9416-5349-8F41-8A47117BDE1D}"/>
                  </a:ext>
                </a:extLst>
              </p:cNvPr>
              <p:cNvSpPr/>
              <p:nvPr/>
            </p:nvSpPr>
            <p:spPr bwMode="auto">
              <a:xfrm>
                <a:off x="3859364" y="4026743"/>
                <a:ext cx="778901" cy="175794"/>
              </a:xfrm>
              <a:custGeom>
                <a:avLst/>
                <a:gdLst>
                  <a:gd name="T0" fmla="*/ 45 w 399"/>
                  <a:gd name="T1" fmla="*/ 89 h 89"/>
                  <a:gd name="T2" fmla="*/ 0 w 399"/>
                  <a:gd name="T3" fmla="*/ 44 h 89"/>
                  <a:gd name="T4" fmla="*/ 45 w 399"/>
                  <a:gd name="T5" fmla="*/ 0 h 89"/>
                  <a:gd name="T6" fmla="*/ 354 w 399"/>
                  <a:gd name="T7" fmla="*/ 0 h 89"/>
                  <a:gd name="T8" fmla="*/ 399 w 399"/>
                  <a:gd name="T9" fmla="*/ 44 h 89"/>
                  <a:gd name="T10" fmla="*/ 354 w 399"/>
                  <a:gd name="T11" fmla="*/ 89 h 89"/>
                  <a:gd name="T12" fmla="*/ 45 w 399"/>
                  <a:gd name="T1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9" h="89">
                    <a:moveTo>
                      <a:pt x="45" y="89"/>
                    </a:moveTo>
                    <a:cubicBezTo>
                      <a:pt x="20" y="89"/>
                      <a:pt x="0" y="69"/>
                      <a:pt x="0" y="44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79" y="0"/>
                      <a:pt x="399" y="20"/>
                      <a:pt x="399" y="44"/>
                    </a:cubicBezTo>
                    <a:cubicBezTo>
                      <a:pt x="399" y="69"/>
                      <a:pt x="379" y="89"/>
                      <a:pt x="354" y="89"/>
                    </a:cubicBezTo>
                    <a:lnTo>
                      <a:pt x="45" y="89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ḷiḍé">
                <a:extLst>
                  <a:ext uri="{FF2B5EF4-FFF2-40B4-BE49-F238E27FC236}">
                    <a16:creationId xmlns:a16="http://schemas.microsoft.com/office/drawing/2014/main" id="{B310D88E-33E2-834F-AB74-901045258CA1}"/>
                  </a:ext>
                </a:extLst>
              </p:cNvPr>
              <p:cNvSpPr/>
              <p:nvPr/>
            </p:nvSpPr>
            <p:spPr bwMode="auto">
              <a:xfrm>
                <a:off x="7018241" y="2401328"/>
                <a:ext cx="619335" cy="619335"/>
              </a:xfrm>
              <a:custGeom>
                <a:avLst/>
                <a:gdLst>
                  <a:gd name="T0" fmla="*/ 81 w 317"/>
                  <a:gd name="T1" fmla="*/ 300 h 318"/>
                  <a:gd name="T2" fmla="*/ 17 w 317"/>
                  <a:gd name="T3" fmla="*/ 300 h 318"/>
                  <a:gd name="T4" fmla="*/ 17 w 317"/>
                  <a:gd name="T5" fmla="*/ 237 h 318"/>
                  <a:gd name="T6" fmla="*/ 236 w 317"/>
                  <a:gd name="T7" fmla="*/ 18 h 318"/>
                  <a:gd name="T8" fmla="*/ 300 w 317"/>
                  <a:gd name="T9" fmla="*/ 18 h 318"/>
                  <a:gd name="T10" fmla="*/ 300 w 317"/>
                  <a:gd name="T11" fmla="*/ 81 h 318"/>
                  <a:gd name="T12" fmla="*/ 81 w 317"/>
                  <a:gd name="T13" fmla="*/ 30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7" h="318">
                    <a:moveTo>
                      <a:pt x="81" y="300"/>
                    </a:moveTo>
                    <a:cubicBezTo>
                      <a:pt x="63" y="318"/>
                      <a:pt x="35" y="318"/>
                      <a:pt x="17" y="300"/>
                    </a:cubicBezTo>
                    <a:cubicBezTo>
                      <a:pt x="0" y="283"/>
                      <a:pt x="0" y="254"/>
                      <a:pt x="17" y="237"/>
                    </a:cubicBezTo>
                    <a:cubicBezTo>
                      <a:pt x="236" y="18"/>
                      <a:pt x="236" y="18"/>
                      <a:pt x="236" y="18"/>
                    </a:cubicBezTo>
                    <a:cubicBezTo>
                      <a:pt x="254" y="0"/>
                      <a:pt x="282" y="0"/>
                      <a:pt x="300" y="18"/>
                    </a:cubicBezTo>
                    <a:cubicBezTo>
                      <a:pt x="317" y="35"/>
                      <a:pt x="317" y="64"/>
                      <a:pt x="300" y="81"/>
                    </a:cubicBezTo>
                    <a:lnTo>
                      <a:pt x="81" y="30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s1ídé">
                <a:extLst>
                  <a:ext uri="{FF2B5EF4-FFF2-40B4-BE49-F238E27FC236}">
                    <a16:creationId xmlns:a16="http://schemas.microsoft.com/office/drawing/2014/main" id="{61937A74-1F42-A84B-80A3-A743EA20E896}"/>
                  </a:ext>
                </a:extLst>
              </p:cNvPr>
              <p:cNvSpPr/>
              <p:nvPr/>
            </p:nvSpPr>
            <p:spPr bwMode="auto">
              <a:xfrm>
                <a:off x="4559834" y="2401328"/>
                <a:ext cx="622039" cy="619335"/>
              </a:xfrm>
              <a:custGeom>
                <a:avLst/>
                <a:gdLst>
                  <a:gd name="T0" fmla="*/ 237 w 318"/>
                  <a:gd name="T1" fmla="*/ 300 h 318"/>
                  <a:gd name="T2" fmla="*/ 301 w 318"/>
                  <a:gd name="T3" fmla="*/ 300 h 318"/>
                  <a:gd name="T4" fmla="*/ 301 w 318"/>
                  <a:gd name="T5" fmla="*/ 237 h 318"/>
                  <a:gd name="T6" fmla="*/ 81 w 318"/>
                  <a:gd name="T7" fmla="*/ 18 h 318"/>
                  <a:gd name="T8" fmla="*/ 18 w 318"/>
                  <a:gd name="T9" fmla="*/ 18 h 318"/>
                  <a:gd name="T10" fmla="*/ 18 w 318"/>
                  <a:gd name="T11" fmla="*/ 81 h 318"/>
                  <a:gd name="T12" fmla="*/ 237 w 318"/>
                  <a:gd name="T13" fmla="*/ 30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318">
                    <a:moveTo>
                      <a:pt x="237" y="300"/>
                    </a:moveTo>
                    <a:cubicBezTo>
                      <a:pt x="255" y="318"/>
                      <a:pt x="283" y="318"/>
                      <a:pt x="301" y="300"/>
                    </a:cubicBezTo>
                    <a:cubicBezTo>
                      <a:pt x="318" y="283"/>
                      <a:pt x="318" y="254"/>
                      <a:pt x="301" y="23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64" y="0"/>
                      <a:pt x="36" y="0"/>
                      <a:pt x="18" y="18"/>
                    </a:cubicBezTo>
                    <a:cubicBezTo>
                      <a:pt x="0" y="35"/>
                      <a:pt x="0" y="64"/>
                      <a:pt x="18" y="81"/>
                    </a:cubicBezTo>
                    <a:lnTo>
                      <a:pt x="237" y="30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ḷiďé">
                <a:extLst>
                  <a:ext uri="{FF2B5EF4-FFF2-40B4-BE49-F238E27FC236}">
                    <a16:creationId xmlns:a16="http://schemas.microsoft.com/office/drawing/2014/main" id="{717A828D-3285-2242-B051-C8F5037E5847}"/>
                  </a:ext>
                </a:extLst>
              </p:cNvPr>
              <p:cNvSpPr/>
              <p:nvPr/>
            </p:nvSpPr>
            <p:spPr bwMode="auto">
              <a:xfrm>
                <a:off x="5257600" y="1189704"/>
                <a:ext cx="338065" cy="375928"/>
              </a:xfrm>
              <a:custGeom>
                <a:avLst/>
                <a:gdLst>
                  <a:gd name="T0" fmla="*/ 114 w 173"/>
                  <a:gd name="T1" fmla="*/ 160 h 194"/>
                  <a:gd name="T2" fmla="*/ 112 w 173"/>
                  <a:gd name="T3" fmla="*/ 177 h 194"/>
                  <a:gd name="T4" fmla="*/ 128 w 173"/>
                  <a:gd name="T5" fmla="*/ 187 h 194"/>
                  <a:gd name="T6" fmla="*/ 133 w 173"/>
                  <a:gd name="T7" fmla="*/ 191 h 194"/>
                  <a:gd name="T8" fmla="*/ 125 w 173"/>
                  <a:gd name="T9" fmla="*/ 194 h 194"/>
                  <a:gd name="T10" fmla="*/ 4 w 173"/>
                  <a:gd name="T11" fmla="*/ 194 h 194"/>
                  <a:gd name="T12" fmla="*/ 0 w 173"/>
                  <a:gd name="T13" fmla="*/ 191 h 194"/>
                  <a:gd name="T14" fmla="*/ 6 w 173"/>
                  <a:gd name="T15" fmla="*/ 187 h 194"/>
                  <a:gd name="T16" fmla="*/ 38 w 173"/>
                  <a:gd name="T17" fmla="*/ 132 h 194"/>
                  <a:gd name="T18" fmla="*/ 59 w 173"/>
                  <a:gd name="T19" fmla="*/ 34 h 194"/>
                  <a:gd name="T20" fmla="*/ 61 w 173"/>
                  <a:gd name="T21" fmla="*/ 18 h 194"/>
                  <a:gd name="T22" fmla="*/ 45 w 173"/>
                  <a:gd name="T23" fmla="*/ 7 h 194"/>
                  <a:gd name="T24" fmla="*/ 40 w 173"/>
                  <a:gd name="T25" fmla="*/ 4 h 194"/>
                  <a:gd name="T26" fmla="*/ 48 w 173"/>
                  <a:gd name="T27" fmla="*/ 0 h 194"/>
                  <a:gd name="T28" fmla="*/ 169 w 173"/>
                  <a:gd name="T29" fmla="*/ 0 h 194"/>
                  <a:gd name="T30" fmla="*/ 173 w 173"/>
                  <a:gd name="T31" fmla="*/ 3 h 194"/>
                  <a:gd name="T32" fmla="*/ 167 w 173"/>
                  <a:gd name="T33" fmla="*/ 7 h 194"/>
                  <a:gd name="T34" fmla="*/ 135 w 173"/>
                  <a:gd name="T35" fmla="*/ 63 h 194"/>
                  <a:gd name="T36" fmla="*/ 114 w 173"/>
                  <a:gd name="T37" fmla="*/ 16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3" h="194">
                    <a:moveTo>
                      <a:pt x="114" y="160"/>
                    </a:moveTo>
                    <a:cubicBezTo>
                      <a:pt x="113" y="167"/>
                      <a:pt x="112" y="172"/>
                      <a:pt x="112" y="177"/>
                    </a:cubicBezTo>
                    <a:cubicBezTo>
                      <a:pt x="113" y="184"/>
                      <a:pt x="117" y="187"/>
                      <a:pt x="128" y="187"/>
                    </a:cubicBezTo>
                    <a:cubicBezTo>
                      <a:pt x="130" y="187"/>
                      <a:pt x="133" y="187"/>
                      <a:pt x="133" y="191"/>
                    </a:cubicBezTo>
                    <a:cubicBezTo>
                      <a:pt x="133" y="194"/>
                      <a:pt x="128" y="194"/>
                      <a:pt x="125" y="194"/>
                    </a:cubicBezTo>
                    <a:cubicBezTo>
                      <a:pt x="4" y="194"/>
                      <a:pt x="4" y="194"/>
                      <a:pt x="4" y="194"/>
                    </a:cubicBezTo>
                    <a:cubicBezTo>
                      <a:pt x="3" y="194"/>
                      <a:pt x="0" y="194"/>
                      <a:pt x="0" y="191"/>
                    </a:cubicBezTo>
                    <a:cubicBezTo>
                      <a:pt x="0" y="188"/>
                      <a:pt x="4" y="187"/>
                      <a:pt x="6" y="187"/>
                    </a:cubicBezTo>
                    <a:cubicBezTo>
                      <a:pt x="23" y="187"/>
                      <a:pt x="28" y="180"/>
                      <a:pt x="38" y="13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61" y="27"/>
                      <a:pt x="61" y="22"/>
                      <a:pt x="61" y="18"/>
                    </a:cubicBezTo>
                    <a:cubicBezTo>
                      <a:pt x="61" y="10"/>
                      <a:pt x="56" y="7"/>
                      <a:pt x="45" y="7"/>
                    </a:cubicBezTo>
                    <a:cubicBezTo>
                      <a:pt x="43" y="7"/>
                      <a:pt x="40" y="7"/>
                      <a:pt x="40" y="4"/>
                    </a:cubicBezTo>
                    <a:cubicBezTo>
                      <a:pt x="40" y="0"/>
                      <a:pt x="46" y="0"/>
                      <a:pt x="4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1" y="0"/>
                      <a:pt x="173" y="0"/>
                      <a:pt x="173" y="3"/>
                    </a:cubicBezTo>
                    <a:cubicBezTo>
                      <a:pt x="173" y="6"/>
                      <a:pt x="170" y="7"/>
                      <a:pt x="167" y="7"/>
                    </a:cubicBezTo>
                    <a:cubicBezTo>
                      <a:pt x="151" y="7"/>
                      <a:pt x="145" y="14"/>
                      <a:pt x="135" y="63"/>
                    </a:cubicBezTo>
                    <a:lnTo>
                      <a:pt x="114" y="16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şḷiḑè">
                <a:extLst>
                  <a:ext uri="{FF2B5EF4-FFF2-40B4-BE49-F238E27FC236}">
                    <a16:creationId xmlns:a16="http://schemas.microsoft.com/office/drawing/2014/main" id="{2A57E767-6409-D443-93C2-5F4C700A871D}"/>
                  </a:ext>
                </a:extLst>
              </p:cNvPr>
              <p:cNvSpPr/>
              <p:nvPr/>
            </p:nvSpPr>
            <p:spPr bwMode="auto">
              <a:xfrm>
                <a:off x="5568619" y="1170772"/>
                <a:ext cx="378633" cy="400269"/>
              </a:xfrm>
              <a:custGeom>
                <a:avLst/>
                <a:gdLst>
                  <a:gd name="T0" fmla="*/ 160 w 194"/>
                  <a:gd name="T1" fmla="*/ 155 h 205"/>
                  <a:gd name="T2" fmla="*/ 165 w 194"/>
                  <a:gd name="T3" fmla="*/ 181 h 205"/>
                  <a:gd name="T4" fmla="*/ 189 w 194"/>
                  <a:gd name="T5" fmla="*/ 157 h 205"/>
                  <a:gd name="T6" fmla="*/ 191 w 194"/>
                  <a:gd name="T7" fmla="*/ 158 h 205"/>
                  <a:gd name="T8" fmla="*/ 183 w 194"/>
                  <a:gd name="T9" fmla="*/ 174 h 205"/>
                  <a:gd name="T10" fmla="*/ 132 w 194"/>
                  <a:gd name="T11" fmla="*/ 205 h 205"/>
                  <a:gd name="T12" fmla="*/ 96 w 194"/>
                  <a:gd name="T13" fmla="*/ 177 h 205"/>
                  <a:gd name="T14" fmla="*/ 96 w 194"/>
                  <a:gd name="T15" fmla="*/ 177 h 205"/>
                  <a:gd name="T16" fmla="*/ 54 w 194"/>
                  <a:gd name="T17" fmla="*/ 205 h 205"/>
                  <a:gd name="T18" fmla="*/ 0 w 194"/>
                  <a:gd name="T19" fmla="*/ 153 h 205"/>
                  <a:gd name="T20" fmla="*/ 88 w 194"/>
                  <a:gd name="T21" fmla="*/ 74 h 205"/>
                  <a:gd name="T22" fmla="*/ 115 w 194"/>
                  <a:gd name="T23" fmla="*/ 91 h 205"/>
                  <a:gd name="T24" fmla="*/ 115 w 194"/>
                  <a:gd name="T25" fmla="*/ 91 h 205"/>
                  <a:gd name="T26" fmla="*/ 123 w 194"/>
                  <a:gd name="T27" fmla="*/ 51 h 205"/>
                  <a:gd name="T28" fmla="*/ 107 w 194"/>
                  <a:gd name="T29" fmla="*/ 21 h 205"/>
                  <a:gd name="T30" fmla="*/ 102 w 194"/>
                  <a:gd name="T31" fmla="*/ 18 h 205"/>
                  <a:gd name="T32" fmla="*/ 106 w 194"/>
                  <a:gd name="T33" fmla="*/ 16 h 205"/>
                  <a:gd name="T34" fmla="*/ 186 w 194"/>
                  <a:gd name="T35" fmla="*/ 1 h 205"/>
                  <a:gd name="T36" fmla="*/ 191 w 194"/>
                  <a:gd name="T37" fmla="*/ 0 h 205"/>
                  <a:gd name="T38" fmla="*/ 194 w 194"/>
                  <a:gd name="T39" fmla="*/ 2 h 205"/>
                  <a:gd name="T40" fmla="*/ 160 w 194"/>
                  <a:gd name="T41" fmla="*/ 155 h 205"/>
                  <a:gd name="T42" fmla="*/ 67 w 194"/>
                  <a:gd name="T43" fmla="*/ 143 h 205"/>
                  <a:gd name="T44" fmla="*/ 60 w 194"/>
                  <a:gd name="T45" fmla="*/ 179 h 205"/>
                  <a:gd name="T46" fmla="*/ 70 w 194"/>
                  <a:gd name="T47" fmla="*/ 194 h 205"/>
                  <a:gd name="T48" fmla="*/ 104 w 194"/>
                  <a:gd name="T49" fmla="*/ 131 h 205"/>
                  <a:gd name="T50" fmla="*/ 109 w 194"/>
                  <a:gd name="T51" fmla="*/ 94 h 205"/>
                  <a:gd name="T52" fmla="*/ 99 w 194"/>
                  <a:gd name="T53" fmla="*/ 81 h 205"/>
                  <a:gd name="T54" fmla="*/ 67 w 194"/>
                  <a:gd name="T55" fmla="*/ 14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05">
                    <a:moveTo>
                      <a:pt x="160" y="155"/>
                    </a:moveTo>
                    <a:cubicBezTo>
                      <a:pt x="159" y="162"/>
                      <a:pt x="152" y="181"/>
                      <a:pt x="165" y="181"/>
                    </a:cubicBezTo>
                    <a:cubicBezTo>
                      <a:pt x="178" y="181"/>
                      <a:pt x="186" y="157"/>
                      <a:pt x="189" y="157"/>
                    </a:cubicBezTo>
                    <a:cubicBezTo>
                      <a:pt x="190" y="157"/>
                      <a:pt x="191" y="157"/>
                      <a:pt x="191" y="158"/>
                    </a:cubicBezTo>
                    <a:cubicBezTo>
                      <a:pt x="191" y="162"/>
                      <a:pt x="185" y="171"/>
                      <a:pt x="183" y="174"/>
                    </a:cubicBezTo>
                    <a:cubicBezTo>
                      <a:pt x="173" y="192"/>
                      <a:pt x="154" y="205"/>
                      <a:pt x="132" y="205"/>
                    </a:cubicBezTo>
                    <a:cubicBezTo>
                      <a:pt x="113" y="205"/>
                      <a:pt x="98" y="197"/>
                      <a:pt x="96" y="177"/>
                    </a:cubicBezTo>
                    <a:cubicBezTo>
                      <a:pt x="96" y="177"/>
                      <a:pt x="96" y="177"/>
                      <a:pt x="96" y="177"/>
                    </a:cubicBezTo>
                    <a:cubicBezTo>
                      <a:pt x="86" y="194"/>
                      <a:pt x="75" y="205"/>
                      <a:pt x="54" y="205"/>
                    </a:cubicBezTo>
                    <a:cubicBezTo>
                      <a:pt x="24" y="205"/>
                      <a:pt x="0" y="182"/>
                      <a:pt x="0" y="153"/>
                    </a:cubicBezTo>
                    <a:cubicBezTo>
                      <a:pt x="0" y="109"/>
                      <a:pt x="46" y="74"/>
                      <a:pt x="88" y="74"/>
                    </a:cubicBezTo>
                    <a:cubicBezTo>
                      <a:pt x="99" y="74"/>
                      <a:pt x="112" y="78"/>
                      <a:pt x="115" y="91"/>
                    </a:cubicBezTo>
                    <a:cubicBezTo>
                      <a:pt x="115" y="91"/>
                      <a:pt x="115" y="91"/>
                      <a:pt x="115" y="91"/>
                    </a:cubicBezTo>
                    <a:cubicBezTo>
                      <a:pt x="123" y="51"/>
                      <a:pt x="123" y="51"/>
                      <a:pt x="123" y="51"/>
                    </a:cubicBezTo>
                    <a:cubicBezTo>
                      <a:pt x="128" y="30"/>
                      <a:pt x="129" y="25"/>
                      <a:pt x="107" y="21"/>
                    </a:cubicBezTo>
                    <a:cubicBezTo>
                      <a:pt x="106" y="21"/>
                      <a:pt x="102" y="20"/>
                      <a:pt x="102" y="18"/>
                    </a:cubicBezTo>
                    <a:cubicBezTo>
                      <a:pt x="102" y="16"/>
                      <a:pt x="104" y="16"/>
                      <a:pt x="106" y="16"/>
                    </a:cubicBezTo>
                    <a:cubicBezTo>
                      <a:pt x="134" y="16"/>
                      <a:pt x="159" y="12"/>
                      <a:pt x="186" y="1"/>
                    </a:cubicBezTo>
                    <a:cubicBezTo>
                      <a:pt x="187" y="1"/>
                      <a:pt x="190" y="0"/>
                      <a:pt x="191" y="0"/>
                    </a:cubicBezTo>
                    <a:cubicBezTo>
                      <a:pt x="193" y="0"/>
                      <a:pt x="194" y="1"/>
                      <a:pt x="194" y="2"/>
                    </a:cubicBezTo>
                    <a:lnTo>
                      <a:pt x="160" y="155"/>
                    </a:lnTo>
                    <a:close/>
                    <a:moveTo>
                      <a:pt x="67" y="143"/>
                    </a:moveTo>
                    <a:cubicBezTo>
                      <a:pt x="66" y="148"/>
                      <a:pt x="60" y="166"/>
                      <a:pt x="60" y="179"/>
                    </a:cubicBezTo>
                    <a:cubicBezTo>
                      <a:pt x="60" y="187"/>
                      <a:pt x="63" y="194"/>
                      <a:pt x="70" y="194"/>
                    </a:cubicBezTo>
                    <a:cubicBezTo>
                      <a:pt x="88" y="194"/>
                      <a:pt x="98" y="165"/>
                      <a:pt x="104" y="131"/>
                    </a:cubicBezTo>
                    <a:cubicBezTo>
                      <a:pt x="108" y="115"/>
                      <a:pt x="110" y="103"/>
                      <a:pt x="109" y="94"/>
                    </a:cubicBezTo>
                    <a:cubicBezTo>
                      <a:pt x="109" y="85"/>
                      <a:pt x="106" y="81"/>
                      <a:pt x="99" y="81"/>
                    </a:cubicBezTo>
                    <a:cubicBezTo>
                      <a:pt x="81" y="81"/>
                      <a:pt x="70" y="133"/>
                      <a:pt x="67" y="143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ṡļíḓè">
                <a:extLst>
                  <a:ext uri="{FF2B5EF4-FFF2-40B4-BE49-F238E27FC236}">
                    <a16:creationId xmlns:a16="http://schemas.microsoft.com/office/drawing/2014/main" id="{B9AD6141-156A-444C-BCD6-298B5431FA56}"/>
                  </a:ext>
                </a:extLst>
              </p:cNvPr>
              <p:cNvSpPr/>
              <p:nvPr/>
            </p:nvSpPr>
            <p:spPr bwMode="auto">
              <a:xfrm>
                <a:off x="5966184" y="1314111"/>
                <a:ext cx="311020" cy="256929"/>
              </a:xfrm>
              <a:custGeom>
                <a:avLst/>
                <a:gdLst>
                  <a:gd name="T0" fmla="*/ 152 w 159"/>
                  <a:gd name="T1" fmla="*/ 78 h 131"/>
                  <a:gd name="T2" fmla="*/ 127 w 159"/>
                  <a:gd name="T3" fmla="*/ 106 h 131"/>
                  <a:gd name="T4" fmla="*/ 63 w 159"/>
                  <a:gd name="T5" fmla="*/ 131 h 131"/>
                  <a:gd name="T6" fmla="*/ 0 w 159"/>
                  <a:gd name="T7" fmla="*/ 74 h 131"/>
                  <a:gd name="T8" fmla="*/ 101 w 159"/>
                  <a:gd name="T9" fmla="*/ 0 h 131"/>
                  <a:gd name="T10" fmla="*/ 159 w 159"/>
                  <a:gd name="T11" fmla="*/ 30 h 131"/>
                  <a:gd name="T12" fmla="*/ 62 w 159"/>
                  <a:gd name="T13" fmla="*/ 61 h 131"/>
                  <a:gd name="T14" fmla="*/ 104 w 159"/>
                  <a:gd name="T15" fmla="*/ 102 h 131"/>
                  <a:gd name="T16" fmla="*/ 150 w 159"/>
                  <a:gd name="T17" fmla="*/ 76 h 131"/>
                  <a:gd name="T18" fmla="*/ 152 w 159"/>
                  <a:gd name="T19" fmla="*/ 78 h 131"/>
                  <a:gd name="T20" fmla="*/ 113 w 159"/>
                  <a:gd name="T21" fmla="*/ 17 h 131"/>
                  <a:gd name="T22" fmla="*/ 103 w 159"/>
                  <a:gd name="T23" fmla="*/ 7 h 131"/>
                  <a:gd name="T24" fmla="*/ 62 w 159"/>
                  <a:gd name="T25" fmla="*/ 55 h 131"/>
                  <a:gd name="T26" fmla="*/ 113 w 159"/>
                  <a:gd name="T27" fmla="*/ 1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9" h="131">
                    <a:moveTo>
                      <a:pt x="152" y="78"/>
                    </a:moveTo>
                    <a:cubicBezTo>
                      <a:pt x="152" y="84"/>
                      <a:pt x="132" y="102"/>
                      <a:pt x="127" y="106"/>
                    </a:cubicBezTo>
                    <a:cubicBezTo>
                      <a:pt x="110" y="121"/>
                      <a:pt x="86" y="131"/>
                      <a:pt x="63" y="131"/>
                    </a:cubicBezTo>
                    <a:cubicBezTo>
                      <a:pt x="30" y="131"/>
                      <a:pt x="0" y="110"/>
                      <a:pt x="0" y="74"/>
                    </a:cubicBezTo>
                    <a:cubicBezTo>
                      <a:pt x="0" y="21"/>
                      <a:pt x="57" y="0"/>
                      <a:pt x="101" y="0"/>
                    </a:cubicBezTo>
                    <a:cubicBezTo>
                      <a:pt x="119" y="0"/>
                      <a:pt x="159" y="5"/>
                      <a:pt x="159" y="30"/>
                    </a:cubicBezTo>
                    <a:cubicBezTo>
                      <a:pt x="159" y="64"/>
                      <a:pt x="81" y="61"/>
                      <a:pt x="62" y="61"/>
                    </a:cubicBezTo>
                    <a:cubicBezTo>
                      <a:pt x="60" y="86"/>
                      <a:pt x="80" y="102"/>
                      <a:pt x="104" y="102"/>
                    </a:cubicBezTo>
                    <a:cubicBezTo>
                      <a:pt x="134" y="102"/>
                      <a:pt x="145" y="76"/>
                      <a:pt x="150" y="76"/>
                    </a:cubicBezTo>
                    <a:cubicBezTo>
                      <a:pt x="151" y="76"/>
                      <a:pt x="152" y="77"/>
                      <a:pt x="152" y="78"/>
                    </a:cubicBezTo>
                    <a:close/>
                    <a:moveTo>
                      <a:pt x="113" y="17"/>
                    </a:moveTo>
                    <a:cubicBezTo>
                      <a:pt x="113" y="11"/>
                      <a:pt x="109" y="7"/>
                      <a:pt x="103" y="7"/>
                    </a:cubicBezTo>
                    <a:cubicBezTo>
                      <a:pt x="82" y="7"/>
                      <a:pt x="64" y="34"/>
                      <a:pt x="62" y="55"/>
                    </a:cubicBezTo>
                    <a:cubicBezTo>
                      <a:pt x="81" y="56"/>
                      <a:pt x="113" y="39"/>
                      <a:pt x="113" y="17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šlîḓè">
                <a:extLst>
                  <a:ext uri="{FF2B5EF4-FFF2-40B4-BE49-F238E27FC236}">
                    <a16:creationId xmlns:a16="http://schemas.microsoft.com/office/drawing/2014/main" id="{204E40F1-9D80-774C-A412-EE28B6482C57}"/>
                  </a:ext>
                </a:extLst>
              </p:cNvPr>
              <p:cNvSpPr/>
              <p:nvPr/>
            </p:nvSpPr>
            <p:spPr bwMode="auto">
              <a:xfrm>
                <a:off x="6290726" y="1314111"/>
                <a:ext cx="375928" cy="256929"/>
              </a:xfrm>
              <a:custGeom>
                <a:avLst/>
                <a:gdLst>
                  <a:gd name="T0" fmla="*/ 117 w 192"/>
                  <a:gd name="T1" fmla="*/ 6 h 131"/>
                  <a:gd name="T2" fmla="*/ 121 w 192"/>
                  <a:gd name="T3" fmla="*/ 2 h 131"/>
                  <a:gd name="T4" fmla="*/ 173 w 192"/>
                  <a:gd name="T5" fmla="*/ 2 h 131"/>
                  <a:gd name="T6" fmla="*/ 178 w 192"/>
                  <a:gd name="T7" fmla="*/ 5 h 131"/>
                  <a:gd name="T8" fmla="*/ 160 w 192"/>
                  <a:gd name="T9" fmla="*/ 84 h 131"/>
                  <a:gd name="T10" fmla="*/ 158 w 192"/>
                  <a:gd name="T11" fmla="*/ 97 h 131"/>
                  <a:gd name="T12" fmla="*/ 166 w 192"/>
                  <a:gd name="T13" fmla="*/ 105 h 131"/>
                  <a:gd name="T14" fmla="*/ 190 w 192"/>
                  <a:gd name="T15" fmla="*/ 80 h 131"/>
                  <a:gd name="T16" fmla="*/ 192 w 192"/>
                  <a:gd name="T17" fmla="*/ 83 h 131"/>
                  <a:gd name="T18" fmla="*/ 184 w 192"/>
                  <a:gd name="T19" fmla="*/ 100 h 131"/>
                  <a:gd name="T20" fmla="*/ 131 w 192"/>
                  <a:gd name="T21" fmla="*/ 131 h 131"/>
                  <a:gd name="T22" fmla="*/ 97 w 192"/>
                  <a:gd name="T23" fmla="*/ 102 h 131"/>
                  <a:gd name="T24" fmla="*/ 97 w 192"/>
                  <a:gd name="T25" fmla="*/ 102 h 131"/>
                  <a:gd name="T26" fmla="*/ 54 w 192"/>
                  <a:gd name="T27" fmla="*/ 131 h 131"/>
                  <a:gd name="T28" fmla="*/ 0 w 192"/>
                  <a:gd name="T29" fmla="*/ 82 h 131"/>
                  <a:gd name="T30" fmla="*/ 88 w 192"/>
                  <a:gd name="T31" fmla="*/ 0 h 131"/>
                  <a:gd name="T32" fmla="*/ 115 w 192"/>
                  <a:gd name="T33" fmla="*/ 15 h 131"/>
                  <a:gd name="T34" fmla="*/ 115 w 192"/>
                  <a:gd name="T35" fmla="*/ 15 h 131"/>
                  <a:gd name="T36" fmla="*/ 117 w 192"/>
                  <a:gd name="T37" fmla="*/ 6 h 131"/>
                  <a:gd name="T38" fmla="*/ 102 w 192"/>
                  <a:gd name="T39" fmla="*/ 71 h 131"/>
                  <a:gd name="T40" fmla="*/ 109 w 192"/>
                  <a:gd name="T41" fmla="*/ 24 h 131"/>
                  <a:gd name="T42" fmla="*/ 99 w 192"/>
                  <a:gd name="T43" fmla="*/ 7 h 131"/>
                  <a:gd name="T44" fmla="*/ 75 w 192"/>
                  <a:gd name="T45" fmla="*/ 40 h 131"/>
                  <a:gd name="T46" fmla="*/ 60 w 192"/>
                  <a:gd name="T47" fmla="*/ 106 h 131"/>
                  <a:gd name="T48" fmla="*/ 70 w 192"/>
                  <a:gd name="T49" fmla="*/ 120 h 131"/>
                  <a:gd name="T50" fmla="*/ 102 w 192"/>
                  <a:gd name="T51" fmla="*/ 7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2" h="131">
                    <a:moveTo>
                      <a:pt x="117" y="6"/>
                    </a:moveTo>
                    <a:cubicBezTo>
                      <a:pt x="118" y="3"/>
                      <a:pt x="119" y="2"/>
                      <a:pt x="121" y="2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5" y="2"/>
                      <a:pt x="179" y="2"/>
                      <a:pt x="178" y="5"/>
                    </a:cubicBezTo>
                    <a:cubicBezTo>
                      <a:pt x="160" y="84"/>
                      <a:pt x="160" y="84"/>
                      <a:pt x="160" y="84"/>
                    </a:cubicBezTo>
                    <a:cubicBezTo>
                      <a:pt x="160" y="87"/>
                      <a:pt x="158" y="94"/>
                      <a:pt x="158" y="97"/>
                    </a:cubicBezTo>
                    <a:cubicBezTo>
                      <a:pt x="158" y="102"/>
                      <a:pt x="161" y="105"/>
                      <a:pt x="166" y="105"/>
                    </a:cubicBezTo>
                    <a:cubicBezTo>
                      <a:pt x="179" y="105"/>
                      <a:pt x="186" y="80"/>
                      <a:pt x="190" y="80"/>
                    </a:cubicBezTo>
                    <a:cubicBezTo>
                      <a:pt x="191" y="80"/>
                      <a:pt x="192" y="81"/>
                      <a:pt x="192" y="83"/>
                    </a:cubicBezTo>
                    <a:cubicBezTo>
                      <a:pt x="192" y="87"/>
                      <a:pt x="186" y="96"/>
                      <a:pt x="184" y="100"/>
                    </a:cubicBezTo>
                    <a:cubicBezTo>
                      <a:pt x="171" y="118"/>
                      <a:pt x="154" y="131"/>
                      <a:pt x="131" y="131"/>
                    </a:cubicBezTo>
                    <a:cubicBezTo>
                      <a:pt x="113" y="131"/>
                      <a:pt x="99" y="121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88" y="121"/>
                      <a:pt x="75" y="131"/>
                      <a:pt x="54" y="131"/>
                    </a:cubicBezTo>
                    <a:cubicBezTo>
                      <a:pt x="25" y="131"/>
                      <a:pt x="0" y="113"/>
                      <a:pt x="0" y="82"/>
                    </a:cubicBezTo>
                    <a:cubicBezTo>
                      <a:pt x="0" y="34"/>
                      <a:pt x="44" y="0"/>
                      <a:pt x="88" y="0"/>
                    </a:cubicBezTo>
                    <a:cubicBezTo>
                      <a:pt x="99" y="0"/>
                      <a:pt x="113" y="3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lnTo>
                      <a:pt x="117" y="6"/>
                    </a:lnTo>
                    <a:close/>
                    <a:moveTo>
                      <a:pt x="102" y="71"/>
                    </a:moveTo>
                    <a:cubicBezTo>
                      <a:pt x="105" y="60"/>
                      <a:pt x="109" y="36"/>
                      <a:pt x="109" y="24"/>
                    </a:cubicBezTo>
                    <a:cubicBezTo>
                      <a:pt x="109" y="16"/>
                      <a:pt x="109" y="7"/>
                      <a:pt x="99" y="7"/>
                    </a:cubicBezTo>
                    <a:cubicBezTo>
                      <a:pt x="86" y="7"/>
                      <a:pt x="79" y="30"/>
                      <a:pt x="75" y="40"/>
                    </a:cubicBezTo>
                    <a:cubicBezTo>
                      <a:pt x="71" y="55"/>
                      <a:pt x="60" y="92"/>
                      <a:pt x="60" y="106"/>
                    </a:cubicBezTo>
                    <a:cubicBezTo>
                      <a:pt x="60" y="113"/>
                      <a:pt x="63" y="120"/>
                      <a:pt x="70" y="120"/>
                    </a:cubicBezTo>
                    <a:cubicBezTo>
                      <a:pt x="87" y="120"/>
                      <a:pt x="98" y="84"/>
                      <a:pt x="102" y="71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ŝḻiḑè">
                <a:extLst>
                  <a:ext uri="{FF2B5EF4-FFF2-40B4-BE49-F238E27FC236}">
                    <a16:creationId xmlns:a16="http://schemas.microsoft.com/office/drawing/2014/main" id="{E656F8E3-F06F-964B-B970-5528126D6631}"/>
                  </a:ext>
                </a:extLst>
              </p:cNvPr>
              <p:cNvSpPr/>
              <p:nvPr/>
            </p:nvSpPr>
            <p:spPr bwMode="auto">
              <a:xfrm>
                <a:off x="6728858" y="1178886"/>
                <a:ext cx="216361" cy="397564"/>
              </a:xfrm>
              <a:custGeom>
                <a:avLst/>
                <a:gdLst>
                  <a:gd name="T0" fmla="*/ 0 w 111"/>
                  <a:gd name="T1" fmla="*/ 177 h 204"/>
                  <a:gd name="T2" fmla="*/ 40 w 111"/>
                  <a:gd name="T3" fmla="*/ 143 h 204"/>
                  <a:gd name="T4" fmla="*/ 76 w 111"/>
                  <a:gd name="T5" fmla="*/ 171 h 204"/>
                  <a:gd name="T6" fmla="*/ 34 w 111"/>
                  <a:gd name="T7" fmla="*/ 204 h 204"/>
                  <a:gd name="T8" fmla="*/ 0 w 111"/>
                  <a:gd name="T9" fmla="*/ 177 h 204"/>
                  <a:gd name="T10" fmla="*/ 46 w 111"/>
                  <a:gd name="T11" fmla="*/ 127 h 204"/>
                  <a:gd name="T12" fmla="*/ 44 w 111"/>
                  <a:gd name="T13" fmla="*/ 114 h 204"/>
                  <a:gd name="T14" fmla="*/ 17 w 111"/>
                  <a:gd name="T15" fmla="*/ 55 h 204"/>
                  <a:gd name="T16" fmla="*/ 72 w 111"/>
                  <a:gd name="T17" fmla="*/ 0 h 204"/>
                  <a:gd name="T18" fmla="*/ 111 w 111"/>
                  <a:gd name="T19" fmla="*/ 39 h 204"/>
                  <a:gd name="T20" fmla="*/ 51 w 111"/>
                  <a:gd name="T21" fmla="*/ 120 h 204"/>
                  <a:gd name="T22" fmla="*/ 46 w 111"/>
                  <a:gd name="T23" fmla="*/ 12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1" h="204">
                    <a:moveTo>
                      <a:pt x="0" y="177"/>
                    </a:moveTo>
                    <a:cubicBezTo>
                      <a:pt x="0" y="156"/>
                      <a:pt x="21" y="143"/>
                      <a:pt x="40" y="143"/>
                    </a:cubicBezTo>
                    <a:cubicBezTo>
                      <a:pt x="58" y="143"/>
                      <a:pt x="76" y="151"/>
                      <a:pt x="76" y="171"/>
                    </a:cubicBezTo>
                    <a:cubicBezTo>
                      <a:pt x="76" y="193"/>
                      <a:pt x="54" y="204"/>
                      <a:pt x="34" y="204"/>
                    </a:cubicBezTo>
                    <a:cubicBezTo>
                      <a:pt x="19" y="204"/>
                      <a:pt x="0" y="196"/>
                      <a:pt x="0" y="177"/>
                    </a:cubicBezTo>
                    <a:close/>
                    <a:moveTo>
                      <a:pt x="46" y="127"/>
                    </a:moveTo>
                    <a:cubicBezTo>
                      <a:pt x="41" y="127"/>
                      <a:pt x="44" y="122"/>
                      <a:pt x="44" y="114"/>
                    </a:cubicBezTo>
                    <a:cubicBezTo>
                      <a:pt x="44" y="87"/>
                      <a:pt x="17" y="83"/>
                      <a:pt x="17" y="55"/>
                    </a:cubicBezTo>
                    <a:cubicBezTo>
                      <a:pt x="17" y="27"/>
                      <a:pt x="43" y="0"/>
                      <a:pt x="72" y="0"/>
                    </a:cubicBezTo>
                    <a:cubicBezTo>
                      <a:pt x="95" y="0"/>
                      <a:pt x="111" y="15"/>
                      <a:pt x="111" y="39"/>
                    </a:cubicBezTo>
                    <a:cubicBezTo>
                      <a:pt x="111" y="84"/>
                      <a:pt x="59" y="88"/>
                      <a:pt x="51" y="120"/>
                    </a:cubicBezTo>
                    <a:cubicBezTo>
                      <a:pt x="50" y="123"/>
                      <a:pt x="50" y="127"/>
                      <a:pt x="46" y="127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ṧľiḍè">
                <a:extLst>
                  <a:ext uri="{FF2B5EF4-FFF2-40B4-BE49-F238E27FC236}">
                    <a16:creationId xmlns:a16="http://schemas.microsoft.com/office/drawing/2014/main" id="{72FB0F0C-4002-9D4E-95E3-CF7D5D8C8CE1}"/>
                  </a:ext>
                </a:extLst>
              </p:cNvPr>
              <p:cNvSpPr/>
              <p:nvPr/>
            </p:nvSpPr>
            <p:spPr bwMode="auto">
              <a:xfrm>
                <a:off x="6501678" y="4467580"/>
                <a:ext cx="286679" cy="243407"/>
              </a:xfrm>
              <a:custGeom>
                <a:avLst/>
                <a:gdLst>
                  <a:gd name="T0" fmla="*/ 139 w 147"/>
                  <a:gd name="T1" fmla="*/ 76 h 125"/>
                  <a:gd name="T2" fmla="*/ 54 w 147"/>
                  <a:gd name="T3" fmla="*/ 125 h 125"/>
                  <a:gd name="T4" fmla="*/ 11 w 147"/>
                  <a:gd name="T5" fmla="*/ 36 h 125"/>
                  <a:gd name="T6" fmla="*/ 78 w 147"/>
                  <a:gd name="T7" fmla="*/ 40 h 125"/>
                  <a:gd name="T8" fmla="*/ 139 w 147"/>
                  <a:gd name="T9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25">
                    <a:moveTo>
                      <a:pt x="139" y="76"/>
                    </a:moveTo>
                    <a:cubicBezTo>
                      <a:pt x="128" y="114"/>
                      <a:pt x="98" y="113"/>
                      <a:pt x="54" y="125"/>
                    </a:cubicBezTo>
                    <a:cubicBezTo>
                      <a:pt x="20" y="85"/>
                      <a:pt x="0" y="75"/>
                      <a:pt x="11" y="36"/>
                    </a:cubicBezTo>
                    <a:cubicBezTo>
                      <a:pt x="19" y="9"/>
                      <a:pt x="68" y="0"/>
                      <a:pt x="78" y="40"/>
                    </a:cubicBezTo>
                    <a:cubicBezTo>
                      <a:pt x="117" y="9"/>
                      <a:pt x="147" y="48"/>
                      <a:pt x="139" y="76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ṣḻîde">
                <a:extLst>
                  <a:ext uri="{FF2B5EF4-FFF2-40B4-BE49-F238E27FC236}">
                    <a16:creationId xmlns:a16="http://schemas.microsoft.com/office/drawing/2014/main" id="{3823C110-AC6C-E24D-8070-D82B4685B097}"/>
                  </a:ext>
                </a:extLst>
              </p:cNvPr>
              <p:cNvSpPr/>
              <p:nvPr/>
            </p:nvSpPr>
            <p:spPr bwMode="auto">
              <a:xfrm>
                <a:off x="6247454" y="2907073"/>
                <a:ext cx="283974" cy="256929"/>
              </a:xfrm>
              <a:custGeom>
                <a:avLst/>
                <a:gdLst>
                  <a:gd name="T0" fmla="*/ 138 w 145"/>
                  <a:gd name="T1" fmla="*/ 51 h 132"/>
                  <a:gd name="T2" fmla="*/ 83 w 145"/>
                  <a:gd name="T3" fmla="*/ 132 h 132"/>
                  <a:gd name="T4" fmla="*/ 5 w 145"/>
                  <a:gd name="T5" fmla="*/ 71 h 132"/>
                  <a:gd name="T6" fmla="*/ 67 w 145"/>
                  <a:gd name="T7" fmla="*/ 45 h 132"/>
                  <a:gd name="T8" fmla="*/ 138 w 145"/>
                  <a:gd name="T9" fmla="*/ 5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32">
                    <a:moveTo>
                      <a:pt x="138" y="51"/>
                    </a:moveTo>
                    <a:cubicBezTo>
                      <a:pt x="145" y="91"/>
                      <a:pt x="117" y="103"/>
                      <a:pt x="83" y="132"/>
                    </a:cubicBezTo>
                    <a:cubicBezTo>
                      <a:pt x="35" y="111"/>
                      <a:pt x="13" y="111"/>
                      <a:pt x="5" y="71"/>
                    </a:cubicBezTo>
                    <a:cubicBezTo>
                      <a:pt x="0" y="44"/>
                      <a:pt x="41" y="14"/>
                      <a:pt x="67" y="45"/>
                    </a:cubicBezTo>
                    <a:cubicBezTo>
                      <a:pt x="89" y="0"/>
                      <a:pt x="132" y="23"/>
                      <a:pt x="138" y="5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$líḍe">
                <a:extLst>
                  <a:ext uri="{FF2B5EF4-FFF2-40B4-BE49-F238E27FC236}">
                    <a16:creationId xmlns:a16="http://schemas.microsoft.com/office/drawing/2014/main" id="{7B6E34F6-0F96-244B-AF20-25E770430929}"/>
                  </a:ext>
                </a:extLst>
              </p:cNvPr>
              <p:cNvSpPr/>
              <p:nvPr/>
            </p:nvSpPr>
            <p:spPr bwMode="auto">
              <a:xfrm>
                <a:off x="7020946" y="4064607"/>
                <a:ext cx="275861" cy="229884"/>
              </a:xfrm>
              <a:custGeom>
                <a:avLst/>
                <a:gdLst>
                  <a:gd name="T0" fmla="*/ 53 w 141"/>
                  <a:gd name="T1" fmla="*/ 0 h 117"/>
                  <a:gd name="T2" fmla="*/ 29 w 141"/>
                  <a:gd name="T3" fmla="*/ 64 h 117"/>
                  <a:gd name="T4" fmla="*/ 27 w 141"/>
                  <a:gd name="T5" fmla="*/ 63 h 117"/>
                  <a:gd name="T6" fmla="*/ 4 w 141"/>
                  <a:gd name="T7" fmla="*/ 74 h 117"/>
                  <a:gd name="T8" fmla="*/ 15 w 141"/>
                  <a:gd name="T9" fmla="*/ 98 h 117"/>
                  <a:gd name="T10" fmla="*/ 38 w 141"/>
                  <a:gd name="T11" fmla="*/ 87 h 117"/>
                  <a:gd name="T12" fmla="*/ 54 w 141"/>
                  <a:gd name="T13" fmla="*/ 42 h 117"/>
                  <a:gd name="T14" fmla="*/ 111 w 141"/>
                  <a:gd name="T15" fmla="*/ 55 h 117"/>
                  <a:gd name="T16" fmla="*/ 102 w 141"/>
                  <a:gd name="T17" fmla="*/ 80 h 117"/>
                  <a:gd name="T18" fmla="*/ 100 w 141"/>
                  <a:gd name="T19" fmla="*/ 79 h 117"/>
                  <a:gd name="T20" fmla="*/ 76 w 141"/>
                  <a:gd name="T21" fmla="*/ 90 h 117"/>
                  <a:gd name="T22" fmla="*/ 87 w 141"/>
                  <a:gd name="T23" fmla="*/ 113 h 117"/>
                  <a:gd name="T24" fmla="*/ 111 w 141"/>
                  <a:gd name="T25" fmla="*/ 103 h 117"/>
                  <a:gd name="T26" fmla="*/ 111 w 141"/>
                  <a:gd name="T27" fmla="*/ 103 h 117"/>
                  <a:gd name="T28" fmla="*/ 141 w 141"/>
                  <a:gd name="T29" fmla="*/ 19 h 117"/>
                  <a:gd name="T30" fmla="*/ 53 w 141"/>
                  <a:gd name="T31" fmla="*/ 0 h 117"/>
                  <a:gd name="T32" fmla="*/ 60 w 141"/>
                  <a:gd name="T33" fmla="*/ 27 h 117"/>
                  <a:gd name="T34" fmla="*/ 63 w 141"/>
                  <a:gd name="T35" fmla="*/ 18 h 117"/>
                  <a:gd name="T36" fmla="*/ 120 w 141"/>
                  <a:gd name="T37" fmla="*/ 31 h 117"/>
                  <a:gd name="T38" fmla="*/ 117 w 141"/>
                  <a:gd name="T39" fmla="*/ 39 h 117"/>
                  <a:gd name="T40" fmla="*/ 60 w 141"/>
                  <a:gd name="T41" fmla="*/ 2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1" h="117">
                    <a:moveTo>
                      <a:pt x="53" y="0"/>
                    </a:move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4"/>
                      <a:pt x="28" y="64"/>
                      <a:pt x="27" y="63"/>
                    </a:cubicBezTo>
                    <a:cubicBezTo>
                      <a:pt x="18" y="60"/>
                      <a:pt x="7" y="65"/>
                      <a:pt x="4" y="74"/>
                    </a:cubicBezTo>
                    <a:cubicBezTo>
                      <a:pt x="0" y="84"/>
                      <a:pt x="5" y="94"/>
                      <a:pt x="15" y="98"/>
                    </a:cubicBezTo>
                    <a:cubicBezTo>
                      <a:pt x="24" y="101"/>
                      <a:pt x="35" y="96"/>
                      <a:pt x="38" y="87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1" y="79"/>
                      <a:pt x="100" y="79"/>
                    </a:cubicBezTo>
                    <a:cubicBezTo>
                      <a:pt x="90" y="75"/>
                      <a:pt x="80" y="80"/>
                      <a:pt x="76" y="90"/>
                    </a:cubicBezTo>
                    <a:cubicBezTo>
                      <a:pt x="73" y="99"/>
                      <a:pt x="78" y="110"/>
                      <a:pt x="87" y="113"/>
                    </a:cubicBezTo>
                    <a:cubicBezTo>
                      <a:pt x="97" y="117"/>
                      <a:pt x="107" y="112"/>
                      <a:pt x="111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41" y="19"/>
                      <a:pt x="141" y="19"/>
                      <a:pt x="141" y="19"/>
                    </a:cubicBezTo>
                    <a:lnTo>
                      <a:pt x="53" y="0"/>
                    </a:lnTo>
                    <a:close/>
                    <a:moveTo>
                      <a:pt x="60" y="27"/>
                    </a:moveTo>
                    <a:cubicBezTo>
                      <a:pt x="63" y="18"/>
                      <a:pt x="63" y="18"/>
                      <a:pt x="63" y="18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17" y="39"/>
                      <a:pt x="117" y="39"/>
                      <a:pt x="117" y="39"/>
                    </a:cubicBezTo>
                    <a:lnTo>
                      <a:pt x="60" y="27"/>
                    </a:ln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Slîde">
                <a:extLst>
                  <a:ext uri="{FF2B5EF4-FFF2-40B4-BE49-F238E27FC236}">
                    <a16:creationId xmlns:a16="http://schemas.microsoft.com/office/drawing/2014/main" id="{A9B5620D-4A72-C64E-9AB6-679313FDEF7B}"/>
                  </a:ext>
                </a:extLst>
              </p:cNvPr>
              <p:cNvSpPr/>
              <p:nvPr/>
            </p:nvSpPr>
            <p:spPr bwMode="auto">
              <a:xfrm>
                <a:off x="7191330" y="3796859"/>
                <a:ext cx="75727" cy="194725"/>
              </a:xfrm>
              <a:custGeom>
                <a:avLst/>
                <a:gdLst>
                  <a:gd name="T0" fmla="*/ 23 w 39"/>
                  <a:gd name="T1" fmla="*/ 100 h 101"/>
                  <a:gd name="T2" fmla="*/ 37 w 39"/>
                  <a:gd name="T3" fmla="*/ 78 h 101"/>
                  <a:gd name="T4" fmla="*/ 24 w 39"/>
                  <a:gd name="T5" fmla="*/ 0 h 101"/>
                  <a:gd name="T6" fmla="*/ 8 w 39"/>
                  <a:gd name="T7" fmla="*/ 3 h 101"/>
                  <a:gd name="T8" fmla="*/ 18 w 39"/>
                  <a:gd name="T9" fmla="*/ 63 h 101"/>
                  <a:gd name="T10" fmla="*/ 16 w 39"/>
                  <a:gd name="T11" fmla="*/ 63 h 101"/>
                  <a:gd name="T12" fmla="*/ 1 w 39"/>
                  <a:gd name="T13" fmla="*/ 85 h 101"/>
                  <a:gd name="T14" fmla="*/ 23 w 39"/>
                  <a:gd name="T15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101">
                    <a:moveTo>
                      <a:pt x="23" y="100"/>
                    </a:moveTo>
                    <a:cubicBezTo>
                      <a:pt x="32" y="98"/>
                      <a:pt x="39" y="88"/>
                      <a:pt x="37" y="7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8" y="63"/>
                      <a:pt x="17" y="63"/>
                      <a:pt x="16" y="63"/>
                    </a:cubicBezTo>
                    <a:cubicBezTo>
                      <a:pt x="6" y="65"/>
                      <a:pt x="0" y="75"/>
                      <a:pt x="1" y="85"/>
                    </a:cubicBezTo>
                    <a:cubicBezTo>
                      <a:pt x="3" y="95"/>
                      <a:pt x="13" y="101"/>
                      <a:pt x="23" y="100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ľíďe">
                <a:extLst>
                  <a:ext uri="{FF2B5EF4-FFF2-40B4-BE49-F238E27FC236}">
                    <a16:creationId xmlns:a16="http://schemas.microsoft.com/office/drawing/2014/main" id="{E833F0AC-78FE-0F43-A4B3-5B0C74497110}"/>
                  </a:ext>
                </a:extLst>
              </p:cNvPr>
              <p:cNvSpPr/>
              <p:nvPr/>
            </p:nvSpPr>
            <p:spPr bwMode="auto">
              <a:xfrm>
                <a:off x="6463815" y="4935461"/>
                <a:ext cx="45977" cy="45977"/>
              </a:xfrm>
              <a:custGeom>
                <a:avLst/>
                <a:gdLst>
                  <a:gd name="T0" fmla="*/ 23 w 23"/>
                  <a:gd name="T1" fmla="*/ 12 h 23"/>
                  <a:gd name="T2" fmla="*/ 11 w 23"/>
                  <a:gd name="T3" fmla="*/ 22 h 23"/>
                  <a:gd name="T4" fmla="*/ 1 w 23"/>
                  <a:gd name="T5" fmla="*/ 11 h 23"/>
                  <a:gd name="T6" fmla="*/ 13 w 23"/>
                  <a:gd name="T7" fmla="*/ 0 h 23"/>
                  <a:gd name="T8" fmla="*/ 23 w 23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3" y="12"/>
                    </a:moveTo>
                    <a:cubicBezTo>
                      <a:pt x="23" y="18"/>
                      <a:pt x="18" y="23"/>
                      <a:pt x="11" y="22"/>
                    </a:cubicBezTo>
                    <a:cubicBezTo>
                      <a:pt x="5" y="22"/>
                      <a:pt x="0" y="17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9" y="0"/>
                      <a:pt x="23" y="6"/>
                      <a:pt x="23" y="12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dê">
                <a:extLst>
                  <a:ext uri="{FF2B5EF4-FFF2-40B4-BE49-F238E27FC236}">
                    <a16:creationId xmlns:a16="http://schemas.microsoft.com/office/drawing/2014/main" id="{536682CB-32D5-AA4B-A783-D7F2D8283099}"/>
                  </a:ext>
                </a:extLst>
              </p:cNvPr>
              <p:cNvSpPr/>
              <p:nvPr/>
            </p:nvSpPr>
            <p:spPr bwMode="auto">
              <a:xfrm>
                <a:off x="6496269" y="4978734"/>
                <a:ext cx="29750" cy="32454"/>
              </a:xfrm>
              <a:custGeom>
                <a:avLst/>
                <a:gdLst>
                  <a:gd name="T0" fmla="*/ 16 w 16"/>
                  <a:gd name="T1" fmla="*/ 9 h 16"/>
                  <a:gd name="T2" fmla="*/ 8 w 16"/>
                  <a:gd name="T3" fmla="*/ 16 h 16"/>
                  <a:gd name="T4" fmla="*/ 0 w 16"/>
                  <a:gd name="T5" fmla="*/ 8 h 16"/>
                  <a:gd name="T6" fmla="*/ 9 w 16"/>
                  <a:gd name="T7" fmla="*/ 1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6" y="13"/>
                      <a:pt x="12" y="16"/>
                      <a:pt x="8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ṩḻíḑe">
                <a:extLst>
                  <a:ext uri="{FF2B5EF4-FFF2-40B4-BE49-F238E27FC236}">
                    <a16:creationId xmlns:a16="http://schemas.microsoft.com/office/drawing/2014/main" id="{46A7EDB0-42F9-9F4C-A988-83F09778EE41}"/>
                  </a:ext>
                </a:extLst>
              </p:cNvPr>
              <p:cNvSpPr/>
              <p:nvPr/>
            </p:nvSpPr>
            <p:spPr bwMode="auto">
              <a:xfrm>
                <a:off x="6266385" y="4713691"/>
                <a:ext cx="292088" cy="248816"/>
              </a:xfrm>
              <a:custGeom>
                <a:avLst/>
                <a:gdLst>
                  <a:gd name="T0" fmla="*/ 43 w 108"/>
                  <a:gd name="T1" fmla="*/ 1 h 92"/>
                  <a:gd name="T2" fmla="*/ 57 w 108"/>
                  <a:gd name="T3" fmla="*/ 11 h 92"/>
                  <a:gd name="T4" fmla="*/ 71 w 108"/>
                  <a:gd name="T5" fmla="*/ 0 h 92"/>
                  <a:gd name="T6" fmla="*/ 77 w 108"/>
                  <a:gd name="T7" fmla="*/ 15 h 92"/>
                  <a:gd name="T8" fmla="*/ 95 w 108"/>
                  <a:gd name="T9" fmla="*/ 12 h 92"/>
                  <a:gd name="T10" fmla="*/ 91 w 108"/>
                  <a:gd name="T11" fmla="*/ 28 h 92"/>
                  <a:gd name="T12" fmla="*/ 108 w 108"/>
                  <a:gd name="T13" fmla="*/ 33 h 92"/>
                  <a:gd name="T14" fmla="*/ 95 w 108"/>
                  <a:gd name="T15" fmla="*/ 46 h 92"/>
                  <a:gd name="T16" fmla="*/ 106 w 108"/>
                  <a:gd name="T17" fmla="*/ 57 h 92"/>
                  <a:gd name="T18" fmla="*/ 88 w 108"/>
                  <a:gd name="T19" fmla="*/ 63 h 92"/>
                  <a:gd name="T20" fmla="*/ 91 w 108"/>
                  <a:gd name="T21" fmla="*/ 79 h 92"/>
                  <a:gd name="T22" fmla="*/ 72 w 108"/>
                  <a:gd name="T23" fmla="*/ 76 h 92"/>
                  <a:gd name="T24" fmla="*/ 65 w 108"/>
                  <a:gd name="T25" fmla="*/ 91 h 92"/>
                  <a:gd name="T26" fmla="*/ 52 w 108"/>
                  <a:gd name="T27" fmla="*/ 82 h 92"/>
                  <a:gd name="T28" fmla="*/ 37 w 108"/>
                  <a:gd name="T29" fmla="*/ 92 h 92"/>
                  <a:gd name="T30" fmla="*/ 31 w 108"/>
                  <a:gd name="T31" fmla="*/ 77 h 92"/>
                  <a:gd name="T32" fmla="*/ 13 w 108"/>
                  <a:gd name="T33" fmla="*/ 80 h 92"/>
                  <a:gd name="T34" fmla="*/ 18 w 108"/>
                  <a:gd name="T35" fmla="*/ 64 h 92"/>
                  <a:gd name="T36" fmla="*/ 0 w 108"/>
                  <a:gd name="T37" fmla="*/ 59 h 92"/>
                  <a:gd name="T38" fmla="*/ 13 w 108"/>
                  <a:gd name="T39" fmla="*/ 47 h 92"/>
                  <a:gd name="T40" fmla="*/ 2 w 108"/>
                  <a:gd name="T41" fmla="*/ 35 h 92"/>
                  <a:gd name="T42" fmla="*/ 20 w 108"/>
                  <a:gd name="T43" fmla="*/ 29 h 92"/>
                  <a:gd name="T44" fmla="*/ 18 w 108"/>
                  <a:gd name="T45" fmla="*/ 14 h 92"/>
                  <a:gd name="T46" fmla="*/ 36 w 108"/>
                  <a:gd name="T47" fmla="*/ 16 h 92"/>
                  <a:gd name="T48" fmla="*/ 43 w 108"/>
                  <a:gd name="T4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8" h="92">
                    <a:moveTo>
                      <a:pt x="43" y="1"/>
                    </a:moveTo>
                    <a:lnTo>
                      <a:pt x="57" y="11"/>
                    </a:lnTo>
                    <a:lnTo>
                      <a:pt x="71" y="0"/>
                    </a:lnTo>
                    <a:lnTo>
                      <a:pt x="77" y="15"/>
                    </a:lnTo>
                    <a:lnTo>
                      <a:pt x="95" y="12"/>
                    </a:lnTo>
                    <a:lnTo>
                      <a:pt x="91" y="28"/>
                    </a:lnTo>
                    <a:lnTo>
                      <a:pt x="108" y="33"/>
                    </a:lnTo>
                    <a:lnTo>
                      <a:pt x="95" y="46"/>
                    </a:lnTo>
                    <a:lnTo>
                      <a:pt x="106" y="57"/>
                    </a:lnTo>
                    <a:lnTo>
                      <a:pt x="88" y="63"/>
                    </a:lnTo>
                    <a:lnTo>
                      <a:pt x="91" y="79"/>
                    </a:lnTo>
                    <a:lnTo>
                      <a:pt x="72" y="76"/>
                    </a:lnTo>
                    <a:lnTo>
                      <a:pt x="65" y="91"/>
                    </a:lnTo>
                    <a:lnTo>
                      <a:pt x="52" y="82"/>
                    </a:lnTo>
                    <a:lnTo>
                      <a:pt x="37" y="92"/>
                    </a:lnTo>
                    <a:lnTo>
                      <a:pt x="31" y="77"/>
                    </a:lnTo>
                    <a:lnTo>
                      <a:pt x="13" y="80"/>
                    </a:lnTo>
                    <a:lnTo>
                      <a:pt x="18" y="64"/>
                    </a:lnTo>
                    <a:lnTo>
                      <a:pt x="0" y="59"/>
                    </a:lnTo>
                    <a:lnTo>
                      <a:pt x="13" y="47"/>
                    </a:lnTo>
                    <a:lnTo>
                      <a:pt x="2" y="35"/>
                    </a:lnTo>
                    <a:lnTo>
                      <a:pt x="20" y="29"/>
                    </a:lnTo>
                    <a:lnTo>
                      <a:pt x="18" y="14"/>
                    </a:lnTo>
                    <a:lnTo>
                      <a:pt x="36" y="16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ŝḻiḓè">
                <a:extLst>
                  <a:ext uri="{FF2B5EF4-FFF2-40B4-BE49-F238E27FC236}">
                    <a16:creationId xmlns:a16="http://schemas.microsoft.com/office/drawing/2014/main" id="{EEA7138A-9118-AB49-8E37-961E57A6C6BA}"/>
                  </a:ext>
                </a:extLst>
              </p:cNvPr>
              <p:cNvSpPr/>
              <p:nvPr/>
            </p:nvSpPr>
            <p:spPr bwMode="auto">
              <a:xfrm>
                <a:off x="6718040" y="3266774"/>
                <a:ext cx="348883" cy="335360"/>
              </a:xfrm>
              <a:custGeom>
                <a:avLst/>
                <a:gdLst>
                  <a:gd name="T0" fmla="*/ 20 w 178"/>
                  <a:gd name="T1" fmla="*/ 52 h 171"/>
                  <a:gd name="T2" fmla="*/ 9 w 178"/>
                  <a:gd name="T3" fmla="*/ 46 h 171"/>
                  <a:gd name="T4" fmla="*/ 18 w 178"/>
                  <a:gd name="T5" fmla="*/ 28 h 171"/>
                  <a:gd name="T6" fmla="*/ 39 w 178"/>
                  <a:gd name="T7" fmla="*/ 21 h 171"/>
                  <a:gd name="T8" fmla="*/ 43 w 178"/>
                  <a:gd name="T9" fmla="*/ 32 h 171"/>
                  <a:gd name="T10" fmla="*/ 46 w 178"/>
                  <a:gd name="T11" fmla="*/ 39 h 171"/>
                  <a:gd name="T12" fmla="*/ 88 w 178"/>
                  <a:gd name="T13" fmla="*/ 0 h 171"/>
                  <a:gd name="T14" fmla="*/ 120 w 178"/>
                  <a:gd name="T15" fmla="*/ 23 h 171"/>
                  <a:gd name="T16" fmla="*/ 111 w 178"/>
                  <a:gd name="T17" fmla="*/ 28 h 171"/>
                  <a:gd name="T18" fmla="*/ 96 w 178"/>
                  <a:gd name="T19" fmla="*/ 39 h 171"/>
                  <a:gd name="T20" fmla="*/ 104 w 178"/>
                  <a:gd name="T21" fmla="*/ 59 h 171"/>
                  <a:gd name="T22" fmla="*/ 127 w 178"/>
                  <a:gd name="T23" fmla="*/ 67 h 171"/>
                  <a:gd name="T24" fmla="*/ 133 w 178"/>
                  <a:gd name="T25" fmla="*/ 53 h 171"/>
                  <a:gd name="T26" fmla="*/ 139 w 178"/>
                  <a:gd name="T27" fmla="*/ 42 h 171"/>
                  <a:gd name="T28" fmla="*/ 178 w 178"/>
                  <a:gd name="T29" fmla="*/ 82 h 171"/>
                  <a:gd name="T30" fmla="*/ 140 w 178"/>
                  <a:gd name="T31" fmla="*/ 119 h 171"/>
                  <a:gd name="T32" fmla="*/ 148 w 178"/>
                  <a:gd name="T33" fmla="*/ 125 h 171"/>
                  <a:gd name="T34" fmla="*/ 159 w 178"/>
                  <a:gd name="T35" fmla="*/ 130 h 171"/>
                  <a:gd name="T36" fmla="*/ 148 w 178"/>
                  <a:gd name="T37" fmla="*/ 153 h 171"/>
                  <a:gd name="T38" fmla="*/ 130 w 178"/>
                  <a:gd name="T39" fmla="*/ 160 h 171"/>
                  <a:gd name="T40" fmla="*/ 123 w 178"/>
                  <a:gd name="T41" fmla="*/ 150 h 171"/>
                  <a:gd name="T42" fmla="*/ 115 w 178"/>
                  <a:gd name="T43" fmla="*/ 142 h 171"/>
                  <a:gd name="T44" fmla="*/ 86 w 178"/>
                  <a:gd name="T45" fmla="*/ 171 h 171"/>
                  <a:gd name="T46" fmla="*/ 0 w 178"/>
                  <a:gd name="T47" fmla="*/ 86 h 171"/>
                  <a:gd name="T48" fmla="*/ 27 w 178"/>
                  <a:gd name="T49" fmla="*/ 59 h 171"/>
                  <a:gd name="T50" fmla="*/ 20 w 178"/>
                  <a:gd name="T51" fmla="*/ 5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8" h="171">
                    <a:moveTo>
                      <a:pt x="20" y="52"/>
                    </a:moveTo>
                    <a:cubicBezTo>
                      <a:pt x="13" y="50"/>
                      <a:pt x="9" y="49"/>
                      <a:pt x="9" y="46"/>
                    </a:cubicBezTo>
                    <a:cubicBezTo>
                      <a:pt x="8" y="41"/>
                      <a:pt x="10" y="34"/>
                      <a:pt x="18" y="28"/>
                    </a:cubicBezTo>
                    <a:cubicBezTo>
                      <a:pt x="27" y="20"/>
                      <a:pt x="34" y="18"/>
                      <a:pt x="39" y="21"/>
                    </a:cubicBezTo>
                    <a:cubicBezTo>
                      <a:pt x="42" y="23"/>
                      <a:pt x="42" y="27"/>
                      <a:pt x="43" y="32"/>
                    </a:cubicBezTo>
                    <a:cubicBezTo>
                      <a:pt x="43" y="36"/>
                      <a:pt x="43" y="37"/>
                      <a:pt x="46" y="39"/>
                    </a:cubicBezTo>
                    <a:cubicBezTo>
                      <a:pt x="52" y="43"/>
                      <a:pt x="71" y="24"/>
                      <a:pt x="88" y="0"/>
                    </a:cubicBezTo>
                    <a:cubicBezTo>
                      <a:pt x="102" y="1"/>
                      <a:pt x="121" y="18"/>
                      <a:pt x="120" y="23"/>
                    </a:cubicBezTo>
                    <a:cubicBezTo>
                      <a:pt x="120" y="26"/>
                      <a:pt x="115" y="27"/>
                      <a:pt x="111" y="28"/>
                    </a:cubicBezTo>
                    <a:cubicBezTo>
                      <a:pt x="103" y="30"/>
                      <a:pt x="97" y="34"/>
                      <a:pt x="96" y="39"/>
                    </a:cubicBezTo>
                    <a:cubicBezTo>
                      <a:pt x="95" y="43"/>
                      <a:pt x="95" y="50"/>
                      <a:pt x="104" y="59"/>
                    </a:cubicBezTo>
                    <a:cubicBezTo>
                      <a:pt x="113" y="67"/>
                      <a:pt x="122" y="70"/>
                      <a:pt x="127" y="67"/>
                    </a:cubicBezTo>
                    <a:cubicBezTo>
                      <a:pt x="132" y="64"/>
                      <a:pt x="135" y="61"/>
                      <a:pt x="133" y="53"/>
                    </a:cubicBezTo>
                    <a:cubicBezTo>
                      <a:pt x="132" y="50"/>
                      <a:pt x="131" y="43"/>
                      <a:pt x="139" y="42"/>
                    </a:cubicBezTo>
                    <a:cubicBezTo>
                      <a:pt x="146" y="40"/>
                      <a:pt x="170" y="62"/>
                      <a:pt x="178" y="82"/>
                    </a:cubicBezTo>
                    <a:cubicBezTo>
                      <a:pt x="157" y="92"/>
                      <a:pt x="139" y="113"/>
                      <a:pt x="140" y="119"/>
                    </a:cubicBezTo>
                    <a:cubicBezTo>
                      <a:pt x="140" y="121"/>
                      <a:pt x="142" y="125"/>
                      <a:pt x="148" y="125"/>
                    </a:cubicBezTo>
                    <a:cubicBezTo>
                      <a:pt x="153" y="125"/>
                      <a:pt x="157" y="127"/>
                      <a:pt x="159" y="130"/>
                    </a:cubicBezTo>
                    <a:cubicBezTo>
                      <a:pt x="161" y="134"/>
                      <a:pt x="160" y="141"/>
                      <a:pt x="148" y="153"/>
                    </a:cubicBezTo>
                    <a:cubicBezTo>
                      <a:pt x="141" y="160"/>
                      <a:pt x="134" y="161"/>
                      <a:pt x="130" y="160"/>
                    </a:cubicBezTo>
                    <a:cubicBezTo>
                      <a:pt x="126" y="159"/>
                      <a:pt x="125" y="155"/>
                      <a:pt x="123" y="150"/>
                    </a:cubicBezTo>
                    <a:cubicBezTo>
                      <a:pt x="122" y="144"/>
                      <a:pt x="120" y="142"/>
                      <a:pt x="115" y="142"/>
                    </a:cubicBezTo>
                    <a:cubicBezTo>
                      <a:pt x="105" y="143"/>
                      <a:pt x="94" y="155"/>
                      <a:pt x="86" y="171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8" y="72"/>
                      <a:pt x="28" y="65"/>
                      <a:pt x="27" y="59"/>
                    </a:cubicBezTo>
                    <a:cubicBezTo>
                      <a:pt x="27" y="56"/>
                      <a:pt x="27" y="53"/>
                      <a:pt x="20" y="52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Slïdé">
                <a:extLst>
                  <a:ext uri="{FF2B5EF4-FFF2-40B4-BE49-F238E27FC236}">
                    <a16:creationId xmlns:a16="http://schemas.microsoft.com/office/drawing/2014/main" id="{EFDDA019-E542-D44C-8638-427B4728D122}"/>
                  </a:ext>
                </a:extLst>
              </p:cNvPr>
              <p:cNvSpPr/>
              <p:nvPr/>
            </p:nvSpPr>
            <p:spPr bwMode="auto">
              <a:xfrm>
                <a:off x="4919535" y="3929381"/>
                <a:ext cx="289383" cy="289383"/>
              </a:xfrm>
              <a:custGeom>
                <a:avLst/>
                <a:gdLst>
                  <a:gd name="T0" fmla="*/ 77 w 147"/>
                  <a:gd name="T1" fmla="*/ 5 h 148"/>
                  <a:gd name="T2" fmla="*/ 85 w 147"/>
                  <a:gd name="T3" fmla="*/ 6 h 148"/>
                  <a:gd name="T4" fmla="*/ 91 w 147"/>
                  <a:gd name="T5" fmla="*/ 7 h 148"/>
                  <a:gd name="T6" fmla="*/ 99 w 147"/>
                  <a:gd name="T7" fmla="*/ 10 h 148"/>
                  <a:gd name="T8" fmla="*/ 105 w 147"/>
                  <a:gd name="T9" fmla="*/ 12 h 148"/>
                  <a:gd name="T10" fmla="*/ 112 w 147"/>
                  <a:gd name="T11" fmla="*/ 16 h 148"/>
                  <a:gd name="T12" fmla="*/ 117 w 147"/>
                  <a:gd name="T13" fmla="*/ 20 h 148"/>
                  <a:gd name="T14" fmla="*/ 123 w 147"/>
                  <a:gd name="T15" fmla="*/ 25 h 148"/>
                  <a:gd name="T16" fmla="*/ 127 w 147"/>
                  <a:gd name="T17" fmla="*/ 30 h 148"/>
                  <a:gd name="T18" fmla="*/ 132 w 147"/>
                  <a:gd name="T19" fmla="*/ 37 h 148"/>
                  <a:gd name="T20" fmla="*/ 135 w 147"/>
                  <a:gd name="T21" fmla="*/ 42 h 148"/>
                  <a:gd name="T22" fmla="*/ 139 w 147"/>
                  <a:gd name="T23" fmla="*/ 50 h 148"/>
                  <a:gd name="T24" fmla="*/ 141 w 147"/>
                  <a:gd name="T25" fmla="*/ 56 h 148"/>
                  <a:gd name="T26" fmla="*/ 142 w 147"/>
                  <a:gd name="T27" fmla="*/ 64 h 148"/>
                  <a:gd name="T28" fmla="*/ 143 w 147"/>
                  <a:gd name="T29" fmla="*/ 70 h 148"/>
                  <a:gd name="T30" fmla="*/ 143 w 147"/>
                  <a:gd name="T31" fmla="*/ 78 h 148"/>
                  <a:gd name="T32" fmla="*/ 142 w 147"/>
                  <a:gd name="T33" fmla="*/ 85 h 148"/>
                  <a:gd name="T34" fmla="*/ 141 w 147"/>
                  <a:gd name="T35" fmla="*/ 93 h 148"/>
                  <a:gd name="T36" fmla="*/ 139 w 147"/>
                  <a:gd name="T37" fmla="*/ 99 h 148"/>
                  <a:gd name="T38" fmla="*/ 135 w 147"/>
                  <a:gd name="T39" fmla="*/ 106 h 148"/>
                  <a:gd name="T40" fmla="*/ 132 w 147"/>
                  <a:gd name="T41" fmla="*/ 112 h 148"/>
                  <a:gd name="T42" fmla="*/ 127 w 147"/>
                  <a:gd name="T43" fmla="*/ 118 h 148"/>
                  <a:gd name="T44" fmla="*/ 123 w 147"/>
                  <a:gd name="T45" fmla="*/ 123 h 148"/>
                  <a:gd name="T46" fmla="*/ 117 w 147"/>
                  <a:gd name="T47" fmla="*/ 129 h 148"/>
                  <a:gd name="T48" fmla="*/ 112 w 147"/>
                  <a:gd name="T49" fmla="*/ 133 h 148"/>
                  <a:gd name="T50" fmla="*/ 105 w 147"/>
                  <a:gd name="T51" fmla="*/ 137 h 148"/>
                  <a:gd name="T52" fmla="*/ 99 w 147"/>
                  <a:gd name="T53" fmla="*/ 139 h 148"/>
                  <a:gd name="T54" fmla="*/ 91 w 147"/>
                  <a:gd name="T55" fmla="*/ 142 h 148"/>
                  <a:gd name="T56" fmla="*/ 85 w 147"/>
                  <a:gd name="T57" fmla="*/ 143 h 148"/>
                  <a:gd name="T58" fmla="*/ 77 w 147"/>
                  <a:gd name="T59" fmla="*/ 144 h 148"/>
                  <a:gd name="T60" fmla="*/ 70 w 147"/>
                  <a:gd name="T61" fmla="*/ 144 h 148"/>
                  <a:gd name="T62" fmla="*/ 62 w 147"/>
                  <a:gd name="T63" fmla="*/ 143 h 148"/>
                  <a:gd name="T64" fmla="*/ 56 w 147"/>
                  <a:gd name="T65" fmla="*/ 142 h 148"/>
                  <a:gd name="T66" fmla="*/ 48 w 147"/>
                  <a:gd name="T67" fmla="*/ 139 h 148"/>
                  <a:gd name="T68" fmla="*/ 42 w 147"/>
                  <a:gd name="T69" fmla="*/ 137 h 148"/>
                  <a:gd name="T70" fmla="*/ 35 w 147"/>
                  <a:gd name="T71" fmla="*/ 133 h 148"/>
                  <a:gd name="T72" fmla="*/ 30 w 147"/>
                  <a:gd name="T73" fmla="*/ 129 h 148"/>
                  <a:gd name="T74" fmla="*/ 24 w 147"/>
                  <a:gd name="T75" fmla="*/ 123 h 148"/>
                  <a:gd name="T76" fmla="*/ 20 w 147"/>
                  <a:gd name="T77" fmla="*/ 118 h 148"/>
                  <a:gd name="T78" fmla="*/ 15 w 147"/>
                  <a:gd name="T79" fmla="*/ 112 h 148"/>
                  <a:gd name="T80" fmla="*/ 12 w 147"/>
                  <a:gd name="T81" fmla="*/ 106 h 148"/>
                  <a:gd name="T82" fmla="*/ 8 w 147"/>
                  <a:gd name="T83" fmla="*/ 99 h 148"/>
                  <a:gd name="T84" fmla="*/ 6 w 147"/>
                  <a:gd name="T85" fmla="*/ 93 h 148"/>
                  <a:gd name="T86" fmla="*/ 5 w 147"/>
                  <a:gd name="T87" fmla="*/ 85 h 148"/>
                  <a:gd name="T88" fmla="*/ 4 w 147"/>
                  <a:gd name="T89" fmla="*/ 78 h 148"/>
                  <a:gd name="T90" fmla="*/ 4 w 147"/>
                  <a:gd name="T91" fmla="*/ 70 h 148"/>
                  <a:gd name="T92" fmla="*/ 5 w 147"/>
                  <a:gd name="T93" fmla="*/ 64 h 148"/>
                  <a:gd name="T94" fmla="*/ 6 w 147"/>
                  <a:gd name="T95" fmla="*/ 56 h 148"/>
                  <a:gd name="T96" fmla="*/ 8 w 147"/>
                  <a:gd name="T97" fmla="*/ 50 h 148"/>
                  <a:gd name="T98" fmla="*/ 12 w 147"/>
                  <a:gd name="T99" fmla="*/ 42 h 148"/>
                  <a:gd name="T100" fmla="*/ 15 w 147"/>
                  <a:gd name="T101" fmla="*/ 37 h 148"/>
                  <a:gd name="T102" fmla="*/ 20 w 147"/>
                  <a:gd name="T103" fmla="*/ 30 h 148"/>
                  <a:gd name="T104" fmla="*/ 24 w 147"/>
                  <a:gd name="T105" fmla="*/ 25 h 148"/>
                  <a:gd name="T106" fmla="*/ 30 w 147"/>
                  <a:gd name="T107" fmla="*/ 20 h 148"/>
                  <a:gd name="T108" fmla="*/ 35 w 147"/>
                  <a:gd name="T109" fmla="*/ 16 h 148"/>
                  <a:gd name="T110" fmla="*/ 42 w 147"/>
                  <a:gd name="T111" fmla="*/ 12 h 148"/>
                  <a:gd name="T112" fmla="*/ 48 w 147"/>
                  <a:gd name="T113" fmla="*/ 10 h 148"/>
                  <a:gd name="T114" fmla="*/ 56 w 147"/>
                  <a:gd name="T115" fmla="*/ 7 h 148"/>
                  <a:gd name="T116" fmla="*/ 62 w 147"/>
                  <a:gd name="T117" fmla="*/ 6 h 148"/>
                  <a:gd name="T118" fmla="*/ 70 w 147"/>
                  <a:gd name="T119" fmla="*/ 5 h 148"/>
                  <a:gd name="T120" fmla="*/ 77 w 147"/>
                  <a:gd name="T12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7" h="148">
                    <a:moveTo>
                      <a:pt x="77" y="5"/>
                    </a:moveTo>
                    <a:cubicBezTo>
                      <a:pt x="78" y="9"/>
                      <a:pt x="82" y="10"/>
                      <a:pt x="85" y="6"/>
                    </a:cubicBezTo>
                    <a:cubicBezTo>
                      <a:pt x="87" y="2"/>
                      <a:pt x="90" y="2"/>
                      <a:pt x="91" y="7"/>
                    </a:cubicBezTo>
                    <a:cubicBezTo>
                      <a:pt x="92" y="12"/>
                      <a:pt x="95" y="13"/>
                      <a:pt x="99" y="10"/>
                    </a:cubicBezTo>
                    <a:cubicBezTo>
                      <a:pt x="102" y="6"/>
                      <a:pt x="105" y="7"/>
                      <a:pt x="105" y="12"/>
                    </a:cubicBezTo>
                    <a:cubicBezTo>
                      <a:pt x="105" y="17"/>
                      <a:pt x="108" y="19"/>
                      <a:pt x="112" y="16"/>
                    </a:cubicBezTo>
                    <a:cubicBezTo>
                      <a:pt x="116" y="14"/>
                      <a:pt x="118" y="15"/>
                      <a:pt x="117" y="20"/>
                    </a:cubicBezTo>
                    <a:cubicBezTo>
                      <a:pt x="116" y="25"/>
                      <a:pt x="118" y="27"/>
                      <a:pt x="123" y="25"/>
                    </a:cubicBezTo>
                    <a:cubicBezTo>
                      <a:pt x="128" y="24"/>
                      <a:pt x="129" y="26"/>
                      <a:pt x="127" y="30"/>
                    </a:cubicBezTo>
                    <a:cubicBezTo>
                      <a:pt x="125" y="35"/>
                      <a:pt x="127" y="37"/>
                      <a:pt x="132" y="37"/>
                    </a:cubicBezTo>
                    <a:cubicBezTo>
                      <a:pt x="137" y="36"/>
                      <a:pt x="138" y="39"/>
                      <a:pt x="135" y="42"/>
                    </a:cubicBezTo>
                    <a:cubicBezTo>
                      <a:pt x="132" y="46"/>
                      <a:pt x="134" y="49"/>
                      <a:pt x="139" y="50"/>
                    </a:cubicBezTo>
                    <a:cubicBezTo>
                      <a:pt x="143" y="50"/>
                      <a:pt x="144" y="53"/>
                      <a:pt x="141" y="56"/>
                    </a:cubicBezTo>
                    <a:cubicBezTo>
                      <a:pt x="137" y="59"/>
                      <a:pt x="138" y="63"/>
                      <a:pt x="142" y="64"/>
                    </a:cubicBezTo>
                    <a:cubicBezTo>
                      <a:pt x="147" y="65"/>
                      <a:pt x="147" y="68"/>
                      <a:pt x="143" y="70"/>
                    </a:cubicBezTo>
                    <a:cubicBezTo>
                      <a:pt x="139" y="73"/>
                      <a:pt x="139" y="76"/>
                      <a:pt x="143" y="78"/>
                    </a:cubicBezTo>
                    <a:cubicBezTo>
                      <a:pt x="147" y="81"/>
                      <a:pt x="147" y="84"/>
                      <a:pt x="142" y="85"/>
                    </a:cubicBezTo>
                    <a:cubicBezTo>
                      <a:pt x="138" y="86"/>
                      <a:pt x="137" y="90"/>
                      <a:pt x="141" y="93"/>
                    </a:cubicBezTo>
                    <a:cubicBezTo>
                      <a:pt x="144" y="96"/>
                      <a:pt x="143" y="99"/>
                      <a:pt x="139" y="99"/>
                    </a:cubicBezTo>
                    <a:cubicBezTo>
                      <a:pt x="134" y="99"/>
                      <a:pt x="132" y="103"/>
                      <a:pt x="135" y="106"/>
                    </a:cubicBezTo>
                    <a:cubicBezTo>
                      <a:pt x="138" y="110"/>
                      <a:pt x="137" y="113"/>
                      <a:pt x="132" y="112"/>
                    </a:cubicBezTo>
                    <a:cubicBezTo>
                      <a:pt x="127" y="111"/>
                      <a:pt x="125" y="114"/>
                      <a:pt x="127" y="118"/>
                    </a:cubicBezTo>
                    <a:cubicBezTo>
                      <a:pt x="129" y="123"/>
                      <a:pt x="128" y="125"/>
                      <a:pt x="123" y="123"/>
                    </a:cubicBezTo>
                    <a:cubicBezTo>
                      <a:pt x="118" y="122"/>
                      <a:pt x="116" y="124"/>
                      <a:pt x="117" y="129"/>
                    </a:cubicBezTo>
                    <a:cubicBezTo>
                      <a:pt x="118" y="133"/>
                      <a:pt x="116" y="135"/>
                      <a:pt x="112" y="133"/>
                    </a:cubicBezTo>
                    <a:cubicBezTo>
                      <a:pt x="108" y="130"/>
                      <a:pt x="105" y="132"/>
                      <a:pt x="105" y="137"/>
                    </a:cubicBezTo>
                    <a:cubicBezTo>
                      <a:pt x="105" y="141"/>
                      <a:pt x="102" y="143"/>
                      <a:pt x="99" y="139"/>
                    </a:cubicBezTo>
                    <a:cubicBezTo>
                      <a:pt x="95" y="136"/>
                      <a:pt x="92" y="137"/>
                      <a:pt x="91" y="142"/>
                    </a:cubicBezTo>
                    <a:cubicBezTo>
                      <a:pt x="90" y="146"/>
                      <a:pt x="87" y="147"/>
                      <a:pt x="85" y="143"/>
                    </a:cubicBezTo>
                    <a:cubicBezTo>
                      <a:pt x="82" y="139"/>
                      <a:pt x="78" y="139"/>
                      <a:pt x="77" y="144"/>
                    </a:cubicBezTo>
                    <a:cubicBezTo>
                      <a:pt x="75" y="148"/>
                      <a:pt x="72" y="148"/>
                      <a:pt x="70" y="144"/>
                    </a:cubicBezTo>
                    <a:cubicBezTo>
                      <a:pt x="68" y="139"/>
                      <a:pt x="65" y="139"/>
                      <a:pt x="62" y="143"/>
                    </a:cubicBezTo>
                    <a:cubicBezTo>
                      <a:pt x="60" y="147"/>
                      <a:pt x="57" y="146"/>
                      <a:pt x="56" y="142"/>
                    </a:cubicBezTo>
                    <a:cubicBezTo>
                      <a:pt x="55" y="137"/>
                      <a:pt x="52" y="136"/>
                      <a:pt x="48" y="139"/>
                    </a:cubicBezTo>
                    <a:cubicBezTo>
                      <a:pt x="45" y="143"/>
                      <a:pt x="42" y="141"/>
                      <a:pt x="42" y="137"/>
                    </a:cubicBezTo>
                    <a:cubicBezTo>
                      <a:pt x="42" y="132"/>
                      <a:pt x="39" y="130"/>
                      <a:pt x="35" y="133"/>
                    </a:cubicBezTo>
                    <a:cubicBezTo>
                      <a:pt x="31" y="135"/>
                      <a:pt x="29" y="133"/>
                      <a:pt x="30" y="129"/>
                    </a:cubicBezTo>
                    <a:cubicBezTo>
                      <a:pt x="31" y="124"/>
                      <a:pt x="28" y="122"/>
                      <a:pt x="24" y="123"/>
                    </a:cubicBezTo>
                    <a:cubicBezTo>
                      <a:pt x="19" y="125"/>
                      <a:pt x="18" y="123"/>
                      <a:pt x="20" y="118"/>
                    </a:cubicBezTo>
                    <a:cubicBezTo>
                      <a:pt x="22" y="114"/>
                      <a:pt x="20" y="111"/>
                      <a:pt x="15" y="112"/>
                    </a:cubicBezTo>
                    <a:cubicBezTo>
                      <a:pt x="10" y="113"/>
                      <a:pt x="9" y="110"/>
                      <a:pt x="12" y="106"/>
                    </a:cubicBezTo>
                    <a:cubicBezTo>
                      <a:pt x="15" y="103"/>
                      <a:pt x="13" y="99"/>
                      <a:pt x="8" y="99"/>
                    </a:cubicBezTo>
                    <a:cubicBezTo>
                      <a:pt x="4" y="99"/>
                      <a:pt x="3" y="96"/>
                      <a:pt x="6" y="93"/>
                    </a:cubicBezTo>
                    <a:cubicBezTo>
                      <a:pt x="10" y="90"/>
                      <a:pt x="9" y="86"/>
                      <a:pt x="5" y="85"/>
                    </a:cubicBezTo>
                    <a:cubicBezTo>
                      <a:pt x="0" y="84"/>
                      <a:pt x="0" y="81"/>
                      <a:pt x="4" y="78"/>
                    </a:cubicBezTo>
                    <a:cubicBezTo>
                      <a:pt x="8" y="76"/>
                      <a:pt x="8" y="73"/>
                      <a:pt x="4" y="70"/>
                    </a:cubicBezTo>
                    <a:cubicBezTo>
                      <a:pt x="0" y="68"/>
                      <a:pt x="0" y="65"/>
                      <a:pt x="5" y="64"/>
                    </a:cubicBezTo>
                    <a:cubicBezTo>
                      <a:pt x="9" y="63"/>
                      <a:pt x="10" y="59"/>
                      <a:pt x="6" y="56"/>
                    </a:cubicBezTo>
                    <a:cubicBezTo>
                      <a:pt x="3" y="53"/>
                      <a:pt x="4" y="50"/>
                      <a:pt x="8" y="50"/>
                    </a:cubicBezTo>
                    <a:cubicBezTo>
                      <a:pt x="13" y="49"/>
                      <a:pt x="15" y="46"/>
                      <a:pt x="12" y="42"/>
                    </a:cubicBezTo>
                    <a:cubicBezTo>
                      <a:pt x="9" y="39"/>
                      <a:pt x="10" y="36"/>
                      <a:pt x="15" y="37"/>
                    </a:cubicBezTo>
                    <a:cubicBezTo>
                      <a:pt x="20" y="37"/>
                      <a:pt x="22" y="35"/>
                      <a:pt x="20" y="30"/>
                    </a:cubicBezTo>
                    <a:cubicBezTo>
                      <a:pt x="18" y="26"/>
                      <a:pt x="19" y="24"/>
                      <a:pt x="24" y="25"/>
                    </a:cubicBezTo>
                    <a:cubicBezTo>
                      <a:pt x="28" y="27"/>
                      <a:pt x="31" y="25"/>
                      <a:pt x="30" y="20"/>
                    </a:cubicBezTo>
                    <a:cubicBezTo>
                      <a:pt x="29" y="15"/>
                      <a:pt x="31" y="14"/>
                      <a:pt x="35" y="16"/>
                    </a:cubicBezTo>
                    <a:cubicBezTo>
                      <a:pt x="39" y="19"/>
                      <a:pt x="42" y="17"/>
                      <a:pt x="42" y="12"/>
                    </a:cubicBezTo>
                    <a:cubicBezTo>
                      <a:pt x="42" y="7"/>
                      <a:pt x="45" y="6"/>
                      <a:pt x="48" y="10"/>
                    </a:cubicBezTo>
                    <a:cubicBezTo>
                      <a:pt x="52" y="13"/>
                      <a:pt x="55" y="12"/>
                      <a:pt x="56" y="7"/>
                    </a:cubicBezTo>
                    <a:cubicBezTo>
                      <a:pt x="57" y="2"/>
                      <a:pt x="60" y="2"/>
                      <a:pt x="62" y="6"/>
                    </a:cubicBezTo>
                    <a:cubicBezTo>
                      <a:pt x="65" y="10"/>
                      <a:pt x="68" y="9"/>
                      <a:pt x="70" y="5"/>
                    </a:cubicBezTo>
                    <a:cubicBezTo>
                      <a:pt x="72" y="0"/>
                      <a:pt x="75" y="0"/>
                      <a:pt x="77" y="5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ṥļiḓè">
                <a:extLst>
                  <a:ext uri="{FF2B5EF4-FFF2-40B4-BE49-F238E27FC236}">
                    <a16:creationId xmlns:a16="http://schemas.microsoft.com/office/drawing/2014/main" id="{C912A096-2CBB-C647-8291-C05595C96B3F}"/>
                  </a:ext>
                </a:extLst>
              </p:cNvPr>
              <p:cNvSpPr/>
              <p:nvPr/>
            </p:nvSpPr>
            <p:spPr bwMode="auto">
              <a:xfrm>
                <a:off x="4962807" y="3975357"/>
                <a:ext cx="202839" cy="200134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ïṩḷîďè">
                <a:extLst>
                  <a:ext uri="{FF2B5EF4-FFF2-40B4-BE49-F238E27FC236}">
                    <a16:creationId xmlns:a16="http://schemas.microsoft.com/office/drawing/2014/main" id="{46768194-57BA-004A-A5A2-178E9E4A00D3}"/>
                  </a:ext>
                </a:extLst>
              </p:cNvPr>
              <p:cNvSpPr/>
              <p:nvPr/>
            </p:nvSpPr>
            <p:spPr bwMode="auto">
              <a:xfrm>
                <a:off x="6266385" y="4015925"/>
                <a:ext cx="248816" cy="286679"/>
              </a:xfrm>
              <a:custGeom>
                <a:avLst/>
                <a:gdLst>
                  <a:gd name="T0" fmla="*/ 95 w 127"/>
                  <a:gd name="T1" fmla="*/ 15 h 147"/>
                  <a:gd name="T2" fmla="*/ 23 w 127"/>
                  <a:gd name="T3" fmla="*/ 32 h 147"/>
                  <a:gd name="T4" fmla="*/ 14 w 127"/>
                  <a:gd name="T5" fmla="*/ 58 h 147"/>
                  <a:gd name="T6" fmla="*/ 4 w 127"/>
                  <a:gd name="T7" fmla="*/ 109 h 147"/>
                  <a:gd name="T8" fmla="*/ 7 w 127"/>
                  <a:gd name="T9" fmla="*/ 127 h 147"/>
                  <a:gd name="T10" fmla="*/ 20 w 127"/>
                  <a:gd name="T11" fmla="*/ 134 h 147"/>
                  <a:gd name="T12" fmla="*/ 33 w 127"/>
                  <a:gd name="T13" fmla="*/ 142 h 147"/>
                  <a:gd name="T14" fmla="*/ 50 w 127"/>
                  <a:gd name="T15" fmla="*/ 138 h 147"/>
                  <a:gd name="T16" fmla="*/ 92 w 127"/>
                  <a:gd name="T17" fmla="*/ 106 h 147"/>
                  <a:gd name="T18" fmla="*/ 111 w 127"/>
                  <a:gd name="T19" fmla="*/ 88 h 147"/>
                  <a:gd name="T20" fmla="*/ 95 w 127"/>
                  <a:gd name="T21" fmla="*/ 1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147">
                    <a:moveTo>
                      <a:pt x="95" y="15"/>
                    </a:moveTo>
                    <a:cubicBezTo>
                      <a:pt x="71" y="0"/>
                      <a:pt x="38" y="7"/>
                      <a:pt x="23" y="32"/>
                    </a:cubicBezTo>
                    <a:cubicBezTo>
                      <a:pt x="17" y="40"/>
                      <a:pt x="15" y="49"/>
                      <a:pt x="14" y="58"/>
                    </a:cubicBezTo>
                    <a:cubicBezTo>
                      <a:pt x="13" y="84"/>
                      <a:pt x="9" y="97"/>
                      <a:pt x="4" y="109"/>
                    </a:cubicBezTo>
                    <a:cubicBezTo>
                      <a:pt x="0" y="119"/>
                      <a:pt x="1" y="122"/>
                      <a:pt x="7" y="127"/>
                    </a:cubicBezTo>
                    <a:cubicBezTo>
                      <a:pt x="10" y="128"/>
                      <a:pt x="15" y="131"/>
                      <a:pt x="20" y="134"/>
                    </a:cubicBezTo>
                    <a:cubicBezTo>
                      <a:pt x="25" y="138"/>
                      <a:pt x="30" y="141"/>
                      <a:pt x="33" y="142"/>
                    </a:cubicBezTo>
                    <a:cubicBezTo>
                      <a:pt x="39" y="147"/>
                      <a:pt x="43" y="146"/>
                      <a:pt x="50" y="138"/>
                    </a:cubicBezTo>
                    <a:cubicBezTo>
                      <a:pt x="58" y="128"/>
                      <a:pt x="68" y="119"/>
                      <a:pt x="92" y="106"/>
                    </a:cubicBezTo>
                    <a:cubicBezTo>
                      <a:pt x="99" y="102"/>
                      <a:pt x="106" y="96"/>
                      <a:pt x="111" y="88"/>
                    </a:cubicBezTo>
                    <a:cubicBezTo>
                      <a:pt x="127" y="63"/>
                      <a:pt x="120" y="31"/>
                      <a:pt x="95" y="15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ṣ1íḋe">
                <a:extLst>
                  <a:ext uri="{FF2B5EF4-FFF2-40B4-BE49-F238E27FC236}">
                    <a16:creationId xmlns:a16="http://schemas.microsoft.com/office/drawing/2014/main" id="{0AE33804-836E-0E4A-A620-2B647D8B3472}"/>
                  </a:ext>
                </a:extLst>
              </p:cNvPr>
              <p:cNvSpPr/>
              <p:nvPr/>
            </p:nvSpPr>
            <p:spPr bwMode="auto">
              <a:xfrm>
                <a:off x="6258272" y="4264741"/>
                <a:ext cx="78431" cy="54090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3 h 28"/>
                  <a:gd name="T8" fmla="*/ 2 w 39"/>
                  <a:gd name="T9" fmla="*/ 7 h 28"/>
                  <a:gd name="T10" fmla="*/ 34 w 39"/>
                  <a:gd name="T11" fmla="*/ 27 h 28"/>
                  <a:gd name="T12" fmla="*/ 38 w 39"/>
                  <a:gd name="T13" fmla="*/ 26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8"/>
                      <a:pt x="37" y="27"/>
                      <a:pt x="38" y="26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3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ṣľidè">
                <a:extLst>
                  <a:ext uri="{FF2B5EF4-FFF2-40B4-BE49-F238E27FC236}">
                    <a16:creationId xmlns:a16="http://schemas.microsoft.com/office/drawing/2014/main" id="{469DF223-61CC-544E-9C06-71F64F414F2B}"/>
                  </a:ext>
                </a:extLst>
              </p:cNvPr>
              <p:cNvSpPr/>
              <p:nvPr/>
            </p:nvSpPr>
            <p:spPr bwMode="auto">
              <a:xfrm>
                <a:off x="6247454" y="4280968"/>
                <a:ext cx="75727" cy="54090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4 h 28"/>
                  <a:gd name="T8" fmla="*/ 2 w 39"/>
                  <a:gd name="T9" fmla="*/ 8 h 28"/>
                  <a:gd name="T10" fmla="*/ 34 w 39"/>
                  <a:gd name="T11" fmla="*/ 28 h 28"/>
                  <a:gd name="T12" fmla="*/ 38 w 39"/>
                  <a:gd name="T13" fmla="*/ 27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8"/>
                      <a:pt x="37" y="28"/>
                      <a:pt x="38" y="27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4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śľidê">
                <a:extLst>
                  <a:ext uri="{FF2B5EF4-FFF2-40B4-BE49-F238E27FC236}">
                    <a16:creationId xmlns:a16="http://schemas.microsoft.com/office/drawing/2014/main" id="{79995DA0-50CD-2F4C-9BD9-A25855ABAD69}"/>
                  </a:ext>
                </a:extLst>
              </p:cNvPr>
              <p:cNvSpPr/>
              <p:nvPr/>
            </p:nvSpPr>
            <p:spPr bwMode="auto">
              <a:xfrm>
                <a:off x="6236635" y="4299900"/>
                <a:ext cx="75727" cy="56795"/>
              </a:xfrm>
              <a:custGeom>
                <a:avLst/>
                <a:gdLst>
                  <a:gd name="T0" fmla="*/ 38 w 39"/>
                  <a:gd name="T1" fmla="*/ 21 h 28"/>
                  <a:gd name="T2" fmla="*/ 6 w 39"/>
                  <a:gd name="T3" fmla="*/ 1 h 28"/>
                  <a:gd name="T4" fmla="*/ 2 w 39"/>
                  <a:gd name="T5" fmla="*/ 2 h 28"/>
                  <a:gd name="T6" fmla="*/ 1 w 39"/>
                  <a:gd name="T7" fmla="*/ 3 h 28"/>
                  <a:gd name="T8" fmla="*/ 2 w 39"/>
                  <a:gd name="T9" fmla="*/ 7 h 28"/>
                  <a:gd name="T10" fmla="*/ 34 w 39"/>
                  <a:gd name="T11" fmla="*/ 27 h 28"/>
                  <a:gd name="T12" fmla="*/ 38 w 39"/>
                  <a:gd name="T13" fmla="*/ 26 h 28"/>
                  <a:gd name="T14" fmla="*/ 39 w 39"/>
                  <a:gd name="T15" fmla="*/ 25 h 28"/>
                  <a:gd name="T16" fmla="*/ 38 w 39"/>
                  <a:gd name="T1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38" y="2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5" y="28"/>
                      <a:pt x="37" y="28"/>
                      <a:pt x="38" y="26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9" y="23"/>
                      <a:pt x="39" y="22"/>
                      <a:pt x="38" y="21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ṧľïḋé">
                <a:extLst>
                  <a:ext uri="{FF2B5EF4-FFF2-40B4-BE49-F238E27FC236}">
                    <a16:creationId xmlns:a16="http://schemas.microsoft.com/office/drawing/2014/main" id="{2174576A-0E4D-5448-BBF6-114CE66230EF}"/>
                  </a:ext>
                </a:extLst>
              </p:cNvPr>
              <p:cNvSpPr/>
              <p:nvPr/>
            </p:nvSpPr>
            <p:spPr bwMode="auto">
              <a:xfrm>
                <a:off x="6236635" y="4326945"/>
                <a:ext cx="54090" cy="37863"/>
              </a:xfrm>
              <a:custGeom>
                <a:avLst/>
                <a:gdLst>
                  <a:gd name="T0" fmla="*/ 3 w 27"/>
                  <a:gd name="T1" fmla="*/ 0 h 20"/>
                  <a:gd name="T2" fmla="*/ 27 w 27"/>
                  <a:gd name="T3" fmla="*/ 15 h 20"/>
                  <a:gd name="T4" fmla="*/ 10 w 27"/>
                  <a:gd name="T5" fmla="*/ 15 h 20"/>
                  <a:gd name="T6" fmla="*/ 3 w 27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0">
                    <a:moveTo>
                      <a:pt x="3" y="0"/>
                    </a:moveTo>
                    <a:cubicBezTo>
                      <a:pt x="27" y="15"/>
                      <a:pt x="27" y="15"/>
                      <a:pt x="27" y="15"/>
                    </a:cubicBezTo>
                    <a:cubicBezTo>
                      <a:pt x="24" y="20"/>
                      <a:pt x="15" y="19"/>
                      <a:pt x="10" y="15"/>
                    </a:cubicBezTo>
                    <a:cubicBezTo>
                      <a:pt x="4" y="12"/>
                      <a:pt x="0" y="5"/>
                      <a:pt x="3" y="0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şḷîḑe">
                <a:extLst>
                  <a:ext uri="{FF2B5EF4-FFF2-40B4-BE49-F238E27FC236}">
                    <a16:creationId xmlns:a16="http://schemas.microsoft.com/office/drawing/2014/main" id="{5B70BE1E-CB6A-7947-B862-7EE2CE21A4B8}"/>
                  </a:ext>
                </a:extLst>
              </p:cNvPr>
              <p:cNvSpPr/>
              <p:nvPr/>
            </p:nvSpPr>
            <p:spPr bwMode="auto">
              <a:xfrm>
                <a:off x="6847857" y="3961835"/>
                <a:ext cx="121703" cy="105476"/>
              </a:xfrm>
              <a:custGeom>
                <a:avLst/>
                <a:gdLst>
                  <a:gd name="T0" fmla="*/ 42 w 62"/>
                  <a:gd name="T1" fmla="*/ 0 h 54"/>
                  <a:gd name="T2" fmla="*/ 28 w 62"/>
                  <a:gd name="T3" fmla="*/ 38 h 54"/>
                  <a:gd name="T4" fmla="*/ 20 w 62"/>
                  <a:gd name="T5" fmla="*/ 32 h 54"/>
                  <a:gd name="T6" fmla="*/ 14 w 62"/>
                  <a:gd name="T7" fmla="*/ 31 h 54"/>
                  <a:gd name="T8" fmla="*/ 2 w 62"/>
                  <a:gd name="T9" fmla="*/ 38 h 54"/>
                  <a:gd name="T10" fmla="*/ 12 w 62"/>
                  <a:gd name="T11" fmla="*/ 53 h 54"/>
                  <a:gd name="T12" fmla="*/ 18 w 62"/>
                  <a:gd name="T13" fmla="*/ 54 h 54"/>
                  <a:gd name="T14" fmla="*/ 30 w 62"/>
                  <a:gd name="T15" fmla="*/ 47 h 54"/>
                  <a:gd name="T16" fmla="*/ 30 w 62"/>
                  <a:gd name="T17" fmla="*/ 47 h 54"/>
                  <a:gd name="T18" fmla="*/ 30 w 62"/>
                  <a:gd name="T19" fmla="*/ 47 h 54"/>
                  <a:gd name="T20" fmla="*/ 42 w 62"/>
                  <a:gd name="T21" fmla="*/ 15 h 54"/>
                  <a:gd name="T22" fmla="*/ 53 w 62"/>
                  <a:gd name="T23" fmla="*/ 19 h 54"/>
                  <a:gd name="T24" fmla="*/ 62 w 62"/>
                  <a:gd name="T25" fmla="*/ 18 h 54"/>
                  <a:gd name="T26" fmla="*/ 42 w 6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54">
                    <a:moveTo>
                      <a:pt x="42" y="0"/>
                    </a:move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5"/>
                      <a:pt x="24" y="33"/>
                      <a:pt x="20" y="32"/>
                    </a:cubicBezTo>
                    <a:cubicBezTo>
                      <a:pt x="18" y="31"/>
                      <a:pt x="16" y="31"/>
                      <a:pt x="14" y="31"/>
                    </a:cubicBezTo>
                    <a:cubicBezTo>
                      <a:pt x="9" y="31"/>
                      <a:pt x="4" y="34"/>
                      <a:pt x="2" y="38"/>
                    </a:cubicBezTo>
                    <a:cubicBezTo>
                      <a:pt x="0" y="44"/>
                      <a:pt x="5" y="51"/>
                      <a:pt x="12" y="53"/>
                    </a:cubicBezTo>
                    <a:cubicBezTo>
                      <a:pt x="14" y="54"/>
                      <a:pt x="16" y="54"/>
                      <a:pt x="18" y="54"/>
                    </a:cubicBezTo>
                    <a:cubicBezTo>
                      <a:pt x="23" y="54"/>
                      <a:pt x="28" y="52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6" y="18"/>
                      <a:pt x="50" y="19"/>
                      <a:pt x="53" y="19"/>
                    </a:cubicBezTo>
                    <a:cubicBezTo>
                      <a:pt x="58" y="19"/>
                      <a:pt x="62" y="18"/>
                      <a:pt x="62" y="18"/>
                    </a:cubicBezTo>
                    <a:cubicBezTo>
                      <a:pt x="49" y="16"/>
                      <a:pt x="43" y="3"/>
                      <a:pt x="42" y="0"/>
                    </a:cubicBezTo>
                  </a:path>
                </a:pathLst>
              </a:custGeom>
              <a:solidFill>
                <a:srgbClr val="D278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šḷíḋe">
                <a:extLst>
                  <a:ext uri="{FF2B5EF4-FFF2-40B4-BE49-F238E27FC236}">
                    <a16:creationId xmlns:a16="http://schemas.microsoft.com/office/drawing/2014/main" id="{BE7EF2DA-0868-B846-B821-ED5BD47D4542}"/>
                  </a:ext>
                </a:extLst>
              </p:cNvPr>
              <p:cNvSpPr/>
              <p:nvPr/>
            </p:nvSpPr>
            <p:spPr bwMode="auto">
              <a:xfrm>
                <a:off x="6812698" y="4013221"/>
                <a:ext cx="216361" cy="194725"/>
              </a:xfrm>
              <a:custGeom>
                <a:avLst/>
                <a:gdLst>
                  <a:gd name="T0" fmla="*/ 75 w 111"/>
                  <a:gd name="T1" fmla="*/ 0 h 100"/>
                  <a:gd name="T2" fmla="*/ 50 w 111"/>
                  <a:gd name="T3" fmla="*/ 68 h 100"/>
                  <a:gd name="T4" fmla="*/ 35 w 111"/>
                  <a:gd name="T5" fmla="*/ 57 h 100"/>
                  <a:gd name="T6" fmla="*/ 4 w 111"/>
                  <a:gd name="T7" fmla="*/ 68 h 100"/>
                  <a:gd name="T8" fmla="*/ 21 w 111"/>
                  <a:gd name="T9" fmla="*/ 96 h 100"/>
                  <a:gd name="T10" fmla="*/ 52 w 111"/>
                  <a:gd name="T11" fmla="*/ 85 h 100"/>
                  <a:gd name="T12" fmla="*/ 53 w 111"/>
                  <a:gd name="T13" fmla="*/ 84 h 100"/>
                  <a:gd name="T14" fmla="*/ 53 w 111"/>
                  <a:gd name="T15" fmla="*/ 83 h 100"/>
                  <a:gd name="T16" fmla="*/ 74 w 111"/>
                  <a:gd name="T17" fmla="*/ 27 h 100"/>
                  <a:gd name="T18" fmla="*/ 111 w 111"/>
                  <a:gd name="T19" fmla="*/ 31 h 100"/>
                  <a:gd name="T20" fmla="*/ 75 w 111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100">
                    <a:moveTo>
                      <a:pt x="75" y="0"/>
                    </a:move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63"/>
                      <a:pt x="42" y="59"/>
                      <a:pt x="35" y="57"/>
                    </a:cubicBezTo>
                    <a:cubicBezTo>
                      <a:pt x="22" y="52"/>
                      <a:pt x="8" y="57"/>
                      <a:pt x="4" y="68"/>
                    </a:cubicBezTo>
                    <a:cubicBezTo>
                      <a:pt x="0" y="78"/>
                      <a:pt x="7" y="91"/>
                      <a:pt x="21" y="96"/>
                    </a:cubicBezTo>
                    <a:cubicBezTo>
                      <a:pt x="34" y="100"/>
                      <a:pt x="48" y="96"/>
                      <a:pt x="52" y="85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90" y="41"/>
                      <a:pt x="111" y="31"/>
                      <a:pt x="111" y="31"/>
                    </a:cubicBezTo>
                    <a:cubicBezTo>
                      <a:pt x="87" y="29"/>
                      <a:pt x="76" y="5"/>
                      <a:pt x="75" y="0"/>
                    </a:cubicBez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ŝḷiḓé">
                <a:extLst>
                  <a:ext uri="{FF2B5EF4-FFF2-40B4-BE49-F238E27FC236}">
                    <a16:creationId xmlns:a16="http://schemas.microsoft.com/office/drawing/2014/main" id="{BE3D93F4-4B7D-614B-A063-2CE64661DE15}"/>
                  </a:ext>
                </a:extLst>
              </p:cNvPr>
              <p:cNvSpPr/>
              <p:nvPr/>
            </p:nvSpPr>
            <p:spPr bwMode="auto">
              <a:xfrm>
                <a:off x="6999310" y="4467580"/>
                <a:ext cx="89249" cy="118999"/>
              </a:xfrm>
              <a:custGeom>
                <a:avLst/>
                <a:gdLst>
                  <a:gd name="T0" fmla="*/ 19 w 45"/>
                  <a:gd name="T1" fmla="*/ 0 h 61"/>
                  <a:gd name="T2" fmla="*/ 24 w 45"/>
                  <a:gd name="T3" fmla="*/ 40 h 61"/>
                  <a:gd name="T4" fmla="*/ 16 w 45"/>
                  <a:gd name="T5" fmla="*/ 38 h 61"/>
                  <a:gd name="T6" fmla="*/ 14 w 45"/>
                  <a:gd name="T7" fmla="*/ 38 h 61"/>
                  <a:gd name="T8" fmla="*/ 1 w 45"/>
                  <a:gd name="T9" fmla="*/ 51 h 61"/>
                  <a:gd name="T10" fmla="*/ 14 w 45"/>
                  <a:gd name="T11" fmla="*/ 61 h 61"/>
                  <a:gd name="T12" fmla="*/ 17 w 45"/>
                  <a:gd name="T13" fmla="*/ 61 h 61"/>
                  <a:gd name="T14" fmla="*/ 30 w 45"/>
                  <a:gd name="T15" fmla="*/ 47 h 61"/>
                  <a:gd name="T16" fmla="*/ 29 w 45"/>
                  <a:gd name="T17" fmla="*/ 47 h 61"/>
                  <a:gd name="T18" fmla="*/ 29 w 45"/>
                  <a:gd name="T19" fmla="*/ 47 h 61"/>
                  <a:gd name="T20" fmla="*/ 25 w 45"/>
                  <a:gd name="T21" fmla="*/ 13 h 61"/>
                  <a:gd name="T22" fmla="*/ 30 w 45"/>
                  <a:gd name="T23" fmla="*/ 14 h 61"/>
                  <a:gd name="T24" fmla="*/ 45 w 45"/>
                  <a:gd name="T25" fmla="*/ 6 h 61"/>
                  <a:gd name="T26" fmla="*/ 37 w 45"/>
                  <a:gd name="T27" fmla="*/ 7 h 61"/>
                  <a:gd name="T28" fmla="*/ 19 w 45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61">
                    <a:moveTo>
                      <a:pt x="19" y="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39"/>
                      <a:pt x="19" y="38"/>
                      <a:pt x="16" y="38"/>
                    </a:cubicBezTo>
                    <a:cubicBezTo>
                      <a:pt x="16" y="38"/>
                      <a:pt x="15" y="38"/>
                      <a:pt x="14" y="38"/>
                    </a:cubicBezTo>
                    <a:cubicBezTo>
                      <a:pt x="6" y="39"/>
                      <a:pt x="0" y="45"/>
                      <a:pt x="1" y="51"/>
                    </a:cubicBezTo>
                    <a:cubicBezTo>
                      <a:pt x="2" y="57"/>
                      <a:pt x="7" y="61"/>
                      <a:pt x="14" y="61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25" y="60"/>
                      <a:pt x="30" y="54"/>
                      <a:pt x="30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7" y="13"/>
                      <a:pt x="28" y="14"/>
                      <a:pt x="30" y="14"/>
                    </a:cubicBezTo>
                    <a:cubicBezTo>
                      <a:pt x="39" y="14"/>
                      <a:pt x="45" y="6"/>
                      <a:pt x="45" y="6"/>
                    </a:cubicBezTo>
                    <a:cubicBezTo>
                      <a:pt x="42" y="7"/>
                      <a:pt x="40" y="7"/>
                      <a:pt x="37" y="7"/>
                    </a:cubicBezTo>
                    <a:cubicBezTo>
                      <a:pt x="28" y="7"/>
                      <a:pt x="20" y="1"/>
                      <a:pt x="19" y="0"/>
                    </a:cubicBezTo>
                  </a:path>
                </a:pathLst>
              </a:custGeom>
              <a:solidFill>
                <a:srgbClr val="FE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şļiḓè">
                <a:extLst>
                  <a:ext uri="{FF2B5EF4-FFF2-40B4-BE49-F238E27FC236}">
                    <a16:creationId xmlns:a16="http://schemas.microsoft.com/office/drawing/2014/main" id="{33A5D9FD-6652-5B45-9479-64535727A5FB}"/>
                  </a:ext>
                </a:extLst>
              </p:cNvPr>
              <p:cNvSpPr/>
              <p:nvPr/>
            </p:nvSpPr>
            <p:spPr bwMode="auto">
              <a:xfrm>
                <a:off x="7020946" y="4500034"/>
                <a:ext cx="156862" cy="216361"/>
              </a:xfrm>
              <a:custGeom>
                <a:avLst/>
                <a:gdLst>
                  <a:gd name="T0" fmla="*/ 34 w 80"/>
                  <a:gd name="T1" fmla="*/ 0 h 111"/>
                  <a:gd name="T2" fmla="*/ 43 w 80"/>
                  <a:gd name="T3" fmla="*/ 72 h 111"/>
                  <a:gd name="T4" fmla="*/ 25 w 80"/>
                  <a:gd name="T5" fmla="*/ 69 h 111"/>
                  <a:gd name="T6" fmla="*/ 1 w 80"/>
                  <a:gd name="T7" fmla="*/ 93 h 111"/>
                  <a:gd name="T8" fmla="*/ 29 w 80"/>
                  <a:gd name="T9" fmla="*/ 109 h 111"/>
                  <a:gd name="T10" fmla="*/ 53 w 80"/>
                  <a:gd name="T11" fmla="*/ 85 h 111"/>
                  <a:gd name="T12" fmla="*/ 52 w 80"/>
                  <a:gd name="T13" fmla="*/ 85 h 111"/>
                  <a:gd name="T14" fmla="*/ 52 w 80"/>
                  <a:gd name="T15" fmla="*/ 84 h 111"/>
                  <a:gd name="T16" fmla="*/ 45 w 80"/>
                  <a:gd name="T17" fmla="*/ 24 h 111"/>
                  <a:gd name="T18" fmla="*/ 80 w 80"/>
                  <a:gd name="T19" fmla="*/ 11 h 111"/>
                  <a:gd name="T20" fmla="*/ 34 w 80"/>
                  <a:gd name="T2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11">
                    <a:moveTo>
                      <a:pt x="34" y="0"/>
                    </a:moveTo>
                    <a:cubicBezTo>
                      <a:pt x="43" y="72"/>
                      <a:pt x="43" y="72"/>
                      <a:pt x="43" y="72"/>
                    </a:cubicBezTo>
                    <a:cubicBezTo>
                      <a:pt x="38" y="69"/>
                      <a:pt x="31" y="68"/>
                      <a:pt x="25" y="69"/>
                    </a:cubicBezTo>
                    <a:cubicBezTo>
                      <a:pt x="10" y="71"/>
                      <a:pt x="0" y="81"/>
                      <a:pt x="1" y="93"/>
                    </a:cubicBezTo>
                    <a:cubicBezTo>
                      <a:pt x="3" y="104"/>
                      <a:pt x="15" y="111"/>
                      <a:pt x="29" y="109"/>
                    </a:cubicBezTo>
                    <a:cubicBezTo>
                      <a:pt x="44" y="107"/>
                      <a:pt x="54" y="97"/>
                      <a:pt x="53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66" y="29"/>
                      <a:pt x="80" y="11"/>
                      <a:pt x="80" y="11"/>
                    </a:cubicBezTo>
                    <a:cubicBezTo>
                      <a:pt x="58" y="20"/>
                      <a:pt x="36" y="4"/>
                      <a:pt x="34" y="0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ïṧľiḓe">
                <a:extLst>
                  <a:ext uri="{FF2B5EF4-FFF2-40B4-BE49-F238E27FC236}">
                    <a16:creationId xmlns:a16="http://schemas.microsoft.com/office/drawing/2014/main" id="{53023286-CD42-D246-A376-33D8B2FF8753}"/>
                  </a:ext>
                </a:extLst>
              </p:cNvPr>
              <p:cNvSpPr/>
              <p:nvPr/>
            </p:nvSpPr>
            <p:spPr bwMode="auto">
              <a:xfrm>
                <a:off x="6301544" y="3453385"/>
                <a:ext cx="402973" cy="351587"/>
              </a:xfrm>
              <a:custGeom>
                <a:avLst/>
                <a:gdLst>
                  <a:gd name="T0" fmla="*/ 119 w 207"/>
                  <a:gd name="T1" fmla="*/ 118 h 180"/>
                  <a:gd name="T2" fmla="*/ 95 w 207"/>
                  <a:gd name="T3" fmla="*/ 141 h 180"/>
                  <a:gd name="T4" fmla="*/ 75 w 207"/>
                  <a:gd name="T5" fmla="*/ 168 h 180"/>
                  <a:gd name="T6" fmla="*/ 58 w 207"/>
                  <a:gd name="T7" fmla="*/ 172 h 180"/>
                  <a:gd name="T8" fmla="*/ 71 w 207"/>
                  <a:gd name="T9" fmla="*/ 153 h 180"/>
                  <a:gd name="T10" fmla="*/ 81 w 207"/>
                  <a:gd name="T11" fmla="*/ 128 h 180"/>
                  <a:gd name="T12" fmla="*/ 78 w 207"/>
                  <a:gd name="T13" fmla="*/ 106 h 180"/>
                  <a:gd name="T14" fmla="*/ 47 w 207"/>
                  <a:gd name="T15" fmla="*/ 105 h 180"/>
                  <a:gd name="T16" fmla="*/ 22 w 207"/>
                  <a:gd name="T17" fmla="*/ 92 h 180"/>
                  <a:gd name="T18" fmla="*/ 51 w 207"/>
                  <a:gd name="T19" fmla="*/ 85 h 180"/>
                  <a:gd name="T20" fmla="*/ 80 w 207"/>
                  <a:gd name="T21" fmla="*/ 75 h 180"/>
                  <a:gd name="T22" fmla="*/ 82 w 207"/>
                  <a:gd name="T23" fmla="*/ 53 h 180"/>
                  <a:gd name="T24" fmla="*/ 75 w 207"/>
                  <a:gd name="T25" fmla="*/ 27 h 180"/>
                  <a:gd name="T26" fmla="*/ 65 w 207"/>
                  <a:gd name="T27" fmla="*/ 10 h 180"/>
                  <a:gd name="T28" fmla="*/ 77 w 207"/>
                  <a:gd name="T29" fmla="*/ 8 h 180"/>
                  <a:gd name="T30" fmla="*/ 104 w 207"/>
                  <a:gd name="T31" fmla="*/ 48 h 180"/>
                  <a:gd name="T32" fmla="*/ 117 w 207"/>
                  <a:gd name="T33" fmla="*/ 70 h 180"/>
                  <a:gd name="T34" fmla="*/ 151 w 207"/>
                  <a:gd name="T35" fmla="*/ 56 h 180"/>
                  <a:gd name="T36" fmla="*/ 175 w 207"/>
                  <a:gd name="T37" fmla="*/ 44 h 180"/>
                  <a:gd name="T38" fmla="*/ 163 w 207"/>
                  <a:gd name="T39" fmla="*/ 71 h 180"/>
                  <a:gd name="T40" fmla="*/ 138 w 207"/>
                  <a:gd name="T41" fmla="*/ 95 h 180"/>
                  <a:gd name="T42" fmla="*/ 143 w 207"/>
                  <a:gd name="T43" fmla="*/ 113 h 180"/>
                  <a:gd name="T44" fmla="*/ 161 w 207"/>
                  <a:gd name="T45" fmla="*/ 141 h 180"/>
                  <a:gd name="T46" fmla="*/ 163 w 207"/>
                  <a:gd name="T47" fmla="*/ 160 h 180"/>
                  <a:gd name="T48" fmla="*/ 150 w 207"/>
                  <a:gd name="T49" fmla="*/ 157 h 180"/>
                  <a:gd name="T50" fmla="*/ 139 w 207"/>
                  <a:gd name="T51" fmla="*/ 136 h 180"/>
                  <a:gd name="T52" fmla="*/ 130 w 207"/>
                  <a:gd name="T53" fmla="*/ 126 h 180"/>
                  <a:gd name="T54" fmla="*/ 119 w 207"/>
                  <a:gd name="T55" fmla="*/ 11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180">
                    <a:moveTo>
                      <a:pt x="119" y="118"/>
                    </a:moveTo>
                    <a:cubicBezTo>
                      <a:pt x="104" y="108"/>
                      <a:pt x="99" y="130"/>
                      <a:pt x="95" y="141"/>
                    </a:cubicBezTo>
                    <a:cubicBezTo>
                      <a:pt x="91" y="152"/>
                      <a:pt x="81" y="162"/>
                      <a:pt x="75" y="168"/>
                    </a:cubicBezTo>
                    <a:cubicBezTo>
                      <a:pt x="70" y="173"/>
                      <a:pt x="57" y="180"/>
                      <a:pt x="58" y="172"/>
                    </a:cubicBezTo>
                    <a:cubicBezTo>
                      <a:pt x="60" y="165"/>
                      <a:pt x="68" y="159"/>
                      <a:pt x="71" y="153"/>
                    </a:cubicBezTo>
                    <a:cubicBezTo>
                      <a:pt x="76" y="145"/>
                      <a:pt x="79" y="137"/>
                      <a:pt x="81" y="128"/>
                    </a:cubicBezTo>
                    <a:cubicBezTo>
                      <a:pt x="82" y="124"/>
                      <a:pt x="87" y="109"/>
                      <a:pt x="78" y="106"/>
                    </a:cubicBezTo>
                    <a:cubicBezTo>
                      <a:pt x="68" y="104"/>
                      <a:pt x="58" y="105"/>
                      <a:pt x="47" y="105"/>
                    </a:cubicBezTo>
                    <a:cubicBezTo>
                      <a:pt x="39" y="105"/>
                      <a:pt x="0" y="104"/>
                      <a:pt x="22" y="92"/>
                    </a:cubicBezTo>
                    <a:cubicBezTo>
                      <a:pt x="31" y="87"/>
                      <a:pt x="42" y="87"/>
                      <a:pt x="51" y="85"/>
                    </a:cubicBezTo>
                    <a:cubicBezTo>
                      <a:pt x="58" y="85"/>
                      <a:pt x="76" y="83"/>
                      <a:pt x="80" y="75"/>
                    </a:cubicBezTo>
                    <a:cubicBezTo>
                      <a:pt x="83" y="69"/>
                      <a:pt x="83" y="60"/>
                      <a:pt x="82" y="53"/>
                    </a:cubicBezTo>
                    <a:cubicBezTo>
                      <a:pt x="80" y="44"/>
                      <a:pt x="79" y="35"/>
                      <a:pt x="75" y="27"/>
                    </a:cubicBezTo>
                    <a:cubicBezTo>
                      <a:pt x="73" y="21"/>
                      <a:pt x="69" y="14"/>
                      <a:pt x="65" y="10"/>
                    </a:cubicBezTo>
                    <a:cubicBezTo>
                      <a:pt x="56" y="0"/>
                      <a:pt x="72" y="5"/>
                      <a:pt x="77" y="8"/>
                    </a:cubicBezTo>
                    <a:cubicBezTo>
                      <a:pt x="94" y="20"/>
                      <a:pt x="100" y="32"/>
                      <a:pt x="104" y="48"/>
                    </a:cubicBezTo>
                    <a:cubicBezTo>
                      <a:pt x="106" y="54"/>
                      <a:pt x="111" y="67"/>
                      <a:pt x="117" y="70"/>
                    </a:cubicBezTo>
                    <a:cubicBezTo>
                      <a:pt x="126" y="74"/>
                      <a:pt x="143" y="61"/>
                      <a:pt x="151" y="56"/>
                    </a:cubicBezTo>
                    <a:cubicBezTo>
                      <a:pt x="159" y="52"/>
                      <a:pt x="166" y="48"/>
                      <a:pt x="175" y="44"/>
                    </a:cubicBezTo>
                    <a:cubicBezTo>
                      <a:pt x="207" y="33"/>
                      <a:pt x="177" y="61"/>
                      <a:pt x="163" y="71"/>
                    </a:cubicBezTo>
                    <a:cubicBezTo>
                      <a:pt x="152" y="80"/>
                      <a:pt x="141" y="83"/>
                      <a:pt x="138" y="95"/>
                    </a:cubicBezTo>
                    <a:cubicBezTo>
                      <a:pt x="136" y="102"/>
                      <a:pt x="139" y="108"/>
                      <a:pt x="143" y="113"/>
                    </a:cubicBezTo>
                    <a:cubicBezTo>
                      <a:pt x="150" y="121"/>
                      <a:pt x="157" y="131"/>
                      <a:pt x="161" y="141"/>
                    </a:cubicBezTo>
                    <a:cubicBezTo>
                      <a:pt x="162" y="145"/>
                      <a:pt x="165" y="158"/>
                      <a:pt x="163" y="160"/>
                    </a:cubicBezTo>
                    <a:cubicBezTo>
                      <a:pt x="160" y="167"/>
                      <a:pt x="153" y="163"/>
                      <a:pt x="150" y="157"/>
                    </a:cubicBezTo>
                    <a:cubicBezTo>
                      <a:pt x="147" y="149"/>
                      <a:pt x="144" y="142"/>
                      <a:pt x="139" y="136"/>
                    </a:cubicBezTo>
                    <a:cubicBezTo>
                      <a:pt x="136" y="133"/>
                      <a:pt x="133" y="129"/>
                      <a:pt x="130" y="126"/>
                    </a:cubicBezTo>
                    <a:cubicBezTo>
                      <a:pt x="127" y="122"/>
                      <a:pt x="123" y="120"/>
                      <a:pt x="119" y="118"/>
                    </a:cubicBez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isľîḋè">
                <a:extLst>
                  <a:ext uri="{FF2B5EF4-FFF2-40B4-BE49-F238E27FC236}">
                    <a16:creationId xmlns:a16="http://schemas.microsoft.com/office/drawing/2014/main" id="{3BAEC7B3-CE3B-E249-AAF9-F90848008E23}"/>
                  </a:ext>
                </a:extLst>
              </p:cNvPr>
              <p:cNvSpPr/>
              <p:nvPr/>
            </p:nvSpPr>
            <p:spPr bwMode="auto">
              <a:xfrm>
                <a:off x="6301544" y="3453385"/>
                <a:ext cx="402973" cy="351587"/>
              </a:xfrm>
              <a:custGeom>
                <a:avLst/>
                <a:gdLst>
                  <a:gd name="T0" fmla="*/ 119 w 207"/>
                  <a:gd name="T1" fmla="*/ 118 h 180"/>
                  <a:gd name="T2" fmla="*/ 95 w 207"/>
                  <a:gd name="T3" fmla="*/ 141 h 180"/>
                  <a:gd name="T4" fmla="*/ 75 w 207"/>
                  <a:gd name="T5" fmla="*/ 168 h 180"/>
                  <a:gd name="T6" fmla="*/ 58 w 207"/>
                  <a:gd name="T7" fmla="*/ 172 h 180"/>
                  <a:gd name="T8" fmla="*/ 71 w 207"/>
                  <a:gd name="T9" fmla="*/ 153 h 180"/>
                  <a:gd name="T10" fmla="*/ 81 w 207"/>
                  <a:gd name="T11" fmla="*/ 128 h 180"/>
                  <a:gd name="T12" fmla="*/ 78 w 207"/>
                  <a:gd name="T13" fmla="*/ 106 h 180"/>
                  <a:gd name="T14" fmla="*/ 47 w 207"/>
                  <a:gd name="T15" fmla="*/ 105 h 180"/>
                  <a:gd name="T16" fmla="*/ 22 w 207"/>
                  <a:gd name="T17" fmla="*/ 92 h 180"/>
                  <a:gd name="T18" fmla="*/ 51 w 207"/>
                  <a:gd name="T19" fmla="*/ 85 h 180"/>
                  <a:gd name="T20" fmla="*/ 80 w 207"/>
                  <a:gd name="T21" fmla="*/ 75 h 180"/>
                  <a:gd name="T22" fmla="*/ 82 w 207"/>
                  <a:gd name="T23" fmla="*/ 53 h 180"/>
                  <a:gd name="T24" fmla="*/ 75 w 207"/>
                  <a:gd name="T25" fmla="*/ 27 h 180"/>
                  <a:gd name="T26" fmla="*/ 65 w 207"/>
                  <a:gd name="T27" fmla="*/ 10 h 180"/>
                  <a:gd name="T28" fmla="*/ 77 w 207"/>
                  <a:gd name="T29" fmla="*/ 8 h 180"/>
                  <a:gd name="T30" fmla="*/ 104 w 207"/>
                  <a:gd name="T31" fmla="*/ 48 h 180"/>
                  <a:gd name="T32" fmla="*/ 117 w 207"/>
                  <a:gd name="T33" fmla="*/ 70 h 180"/>
                  <a:gd name="T34" fmla="*/ 151 w 207"/>
                  <a:gd name="T35" fmla="*/ 56 h 180"/>
                  <a:gd name="T36" fmla="*/ 175 w 207"/>
                  <a:gd name="T37" fmla="*/ 44 h 180"/>
                  <a:gd name="T38" fmla="*/ 163 w 207"/>
                  <a:gd name="T39" fmla="*/ 71 h 180"/>
                  <a:gd name="T40" fmla="*/ 138 w 207"/>
                  <a:gd name="T41" fmla="*/ 95 h 180"/>
                  <a:gd name="T42" fmla="*/ 143 w 207"/>
                  <a:gd name="T43" fmla="*/ 113 h 180"/>
                  <a:gd name="T44" fmla="*/ 161 w 207"/>
                  <a:gd name="T45" fmla="*/ 141 h 180"/>
                  <a:gd name="T46" fmla="*/ 163 w 207"/>
                  <a:gd name="T47" fmla="*/ 160 h 180"/>
                  <a:gd name="T48" fmla="*/ 150 w 207"/>
                  <a:gd name="T49" fmla="*/ 157 h 180"/>
                  <a:gd name="T50" fmla="*/ 139 w 207"/>
                  <a:gd name="T51" fmla="*/ 136 h 180"/>
                  <a:gd name="T52" fmla="*/ 130 w 207"/>
                  <a:gd name="T53" fmla="*/ 126 h 180"/>
                  <a:gd name="T54" fmla="*/ 119 w 207"/>
                  <a:gd name="T55" fmla="*/ 11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180">
                    <a:moveTo>
                      <a:pt x="119" y="118"/>
                    </a:moveTo>
                    <a:cubicBezTo>
                      <a:pt x="104" y="108"/>
                      <a:pt x="99" y="130"/>
                      <a:pt x="95" y="141"/>
                    </a:cubicBezTo>
                    <a:cubicBezTo>
                      <a:pt x="91" y="152"/>
                      <a:pt x="81" y="162"/>
                      <a:pt x="75" y="168"/>
                    </a:cubicBezTo>
                    <a:cubicBezTo>
                      <a:pt x="70" y="173"/>
                      <a:pt x="57" y="180"/>
                      <a:pt x="58" y="172"/>
                    </a:cubicBezTo>
                    <a:cubicBezTo>
                      <a:pt x="60" y="165"/>
                      <a:pt x="68" y="159"/>
                      <a:pt x="71" y="153"/>
                    </a:cubicBezTo>
                    <a:cubicBezTo>
                      <a:pt x="76" y="145"/>
                      <a:pt x="79" y="137"/>
                      <a:pt x="81" y="128"/>
                    </a:cubicBezTo>
                    <a:cubicBezTo>
                      <a:pt x="82" y="124"/>
                      <a:pt x="87" y="109"/>
                      <a:pt x="78" y="106"/>
                    </a:cubicBezTo>
                    <a:cubicBezTo>
                      <a:pt x="68" y="104"/>
                      <a:pt x="58" y="105"/>
                      <a:pt x="47" y="105"/>
                    </a:cubicBezTo>
                    <a:cubicBezTo>
                      <a:pt x="39" y="105"/>
                      <a:pt x="0" y="104"/>
                      <a:pt x="22" y="92"/>
                    </a:cubicBezTo>
                    <a:cubicBezTo>
                      <a:pt x="31" y="87"/>
                      <a:pt x="42" y="87"/>
                      <a:pt x="51" y="85"/>
                    </a:cubicBezTo>
                    <a:cubicBezTo>
                      <a:pt x="58" y="85"/>
                      <a:pt x="76" y="83"/>
                      <a:pt x="80" y="75"/>
                    </a:cubicBezTo>
                    <a:cubicBezTo>
                      <a:pt x="83" y="69"/>
                      <a:pt x="83" y="60"/>
                      <a:pt x="82" y="53"/>
                    </a:cubicBezTo>
                    <a:cubicBezTo>
                      <a:pt x="80" y="44"/>
                      <a:pt x="79" y="35"/>
                      <a:pt x="75" y="27"/>
                    </a:cubicBezTo>
                    <a:cubicBezTo>
                      <a:pt x="73" y="21"/>
                      <a:pt x="69" y="14"/>
                      <a:pt x="65" y="10"/>
                    </a:cubicBezTo>
                    <a:cubicBezTo>
                      <a:pt x="56" y="0"/>
                      <a:pt x="72" y="5"/>
                      <a:pt x="77" y="8"/>
                    </a:cubicBezTo>
                    <a:cubicBezTo>
                      <a:pt x="94" y="20"/>
                      <a:pt x="100" y="32"/>
                      <a:pt x="104" y="48"/>
                    </a:cubicBezTo>
                    <a:cubicBezTo>
                      <a:pt x="106" y="54"/>
                      <a:pt x="111" y="67"/>
                      <a:pt x="117" y="70"/>
                    </a:cubicBezTo>
                    <a:cubicBezTo>
                      <a:pt x="126" y="74"/>
                      <a:pt x="143" y="61"/>
                      <a:pt x="151" y="56"/>
                    </a:cubicBezTo>
                    <a:cubicBezTo>
                      <a:pt x="159" y="52"/>
                      <a:pt x="166" y="48"/>
                      <a:pt x="175" y="44"/>
                    </a:cubicBezTo>
                    <a:cubicBezTo>
                      <a:pt x="207" y="33"/>
                      <a:pt x="177" y="61"/>
                      <a:pt x="163" y="71"/>
                    </a:cubicBezTo>
                    <a:cubicBezTo>
                      <a:pt x="152" y="80"/>
                      <a:pt x="141" y="83"/>
                      <a:pt x="138" y="95"/>
                    </a:cubicBezTo>
                    <a:cubicBezTo>
                      <a:pt x="136" y="102"/>
                      <a:pt x="139" y="108"/>
                      <a:pt x="143" y="113"/>
                    </a:cubicBezTo>
                    <a:cubicBezTo>
                      <a:pt x="150" y="121"/>
                      <a:pt x="157" y="131"/>
                      <a:pt x="161" y="141"/>
                    </a:cubicBezTo>
                    <a:cubicBezTo>
                      <a:pt x="162" y="145"/>
                      <a:pt x="165" y="158"/>
                      <a:pt x="163" y="160"/>
                    </a:cubicBezTo>
                    <a:cubicBezTo>
                      <a:pt x="160" y="167"/>
                      <a:pt x="153" y="163"/>
                      <a:pt x="150" y="157"/>
                    </a:cubicBezTo>
                    <a:cubicBezTo>
                      <a:pt x="147" y="149"/>
                      <a:pt x="144" y="142"/>
                      <a:pt x="139" y="136"/>
                    </a:cubicBezTo>
                    <a:cubicBezTo>
                      <a:pt x="136" y="133"/>
                      <a:pt x="133" y="129"/>
                      <a:pt x="130" y="126"/>
                    </a:cubicBezTo>
                    <a:cubicBezTo>
                      <a:pt x="127" y="122"/>
                      <a:pt x="123" y="120"/>
                      <a:pt x="119" y="118"/>
                    </a:cubicBez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ṥ1iďe">
                <a:extLst>
                  <a:ext uri="{FF2B5EF4-FFF2-40B4-BE49-F238E27FC236}">
                    <a16:creationId xmlns:a16="http://schemas.microsoft.com/office/drawing/2014/main" id="{BB1AB769-2C09-9144-8CE5-E5D49FB06F24}"/>
                  </a:ext>
                </a:extLst>
              </p:cNvPr>
              <p:cNvSpPr/>
              <p:nvPr/>
            </p:nvSpPr>
            <p:spPr bwMode="auto">
              <a:xfrm>
                <a:off x="5414462" y="4564942"/>
                <a:ext cx="110885" cy="159567"/>
              </a:xfrm>
              <a:custGeom>
                <a:avLst/>
                <a:gdLst>
                  <a:gd name="T0" fmla="*/ 16 w 41"/>
                  <a:gd name="T1" fmla="*/ 16 h 59"/>
                  <a:gd name="T2" fmla="*/ 18 w 41"/>
                  <a:gd name="T3" fmla="*/ 24 h 59"/>
                  <a:gd name="T4" fmla="*/ 33 w 41"/>
                  <a:gd name="T5" fmla="*/ 21 h 59"/>
                  <a:gd name="T6" fmla="*/ 36 w 41"/>
                  <a:gd name="T7" fmla="*/ 32 h 59"/>
                  <a:gd name="T8" fmla="*/ 20 w 41"/>
                  <a:gd name="T9" fmla="*/ 35 h 59"/>
                  <a:gd name="T10" fmla="*/ 23 w 41"/>
                  <a:gd name="T11" fmla="*/ 44 h 59"/>
                  <a:gd name="T12" fmla="*/ 38 w 41"/>
                  <a:gd name="T13" fmla="*/ 41 h 59"/>
                  <a:gd name="T14" fmla="*/ 41 w 41"/>
                  <a:gd name="T15" fmla="*/ 52 h 59"/>
                  <a:gd name="T16" fmla="*/ 12 w 41"/>
                  <a:gd name="T17" fmla="*/ 59 h 59"/>
                  <a:gd name="T18" fmla="*/ 0 w 41"/>
                  <a:gd name="T19" fmla="*/ 7 h 59"/>
                  <a:gd name="T20" fmla="*/ 30 w 41"/>
                  <a:gd name="T21" fmla="*/ 0 h 59"/>
                  <a:gd name="T22" fmla="*/ 32 w 41"/>
                  <a:gd name="T23" fmla="*/ 12 h 59"/>
                  <a:gd name="T24" fmla="*/ 16 w 41"/>
                  <a:gd name="T25" fmla="*/ 1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59">
                    <a:moveTo>
                      <a:pt x="16" y="16"/>
                    </a:moveTo>
                    <a:lnTo>
                      <a:pt x="18" y="24"/>
                    </a:lnTo>
                    <a:lnTo>
                      <a:pt x="33" y="21"/>
                    </a:lnTo>
                    <a:lnTo>
                      <a:pt x="36" y="32"/>
                    </a:lnTo>
                    <a:lnTo>
                      <a:pt x="20" y="35"/>
                    </a:lnTo>
                    <a:lnTo>
                      <a:pt x="23" y="44"/>
                    </a:lnTo>
                    <a:lnTo>
                      <a:pt x="38" y="41"/>
                    </a:lnTo>
                    <a:lnTo>
                      <a:pt x="41" y="52"/>
                    </a:lnTo>
                    <a:lnTo>
                      <a:pt x="12" y="59"/>
                    </a:lnTo>
                    <a:lnTo>
                      <a:pt x="0" y="7"/>
                    </a:lnTo>
                    <a:lnTo>
                      <a:pt x="30" y="0"/>
                    </a:lnTo>
                    <a:lnTo>
                      <a:pt x="32" y="12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ş1iḓè">
                <a:extLst>
                  <a:ext uri="{FF2B5EF4-FFF2-40B4-BE49-F238E27FC236}">
                    <a16:creationId xmlns:a16="http://schemas.microsoft.com/office/drawing/2014/main" id="{C10F1391-641A-5546-A1E0-DE04F92952C7}"/>
                  </a:ext>
                </a:extLst>
              </p:cNvPr>
              <p:cNvSpPr/>
              <p:nvPr/>
            </p:nvSpPr>
            <p:spPr bwMode="auto">
              <a:xfrm>
                <a:off x="5533461" y="4594692"/>
                <a:ext cx="110885" cy="94658"/>
              </a:xfrm>
              <a:custGeom>
                <a:avLst/>
                <a:gdLst>
                  <a:gd name="T0" fmla="*/ 35 w 41"/>
                  <a:gd name="T1" fmla="*/ 0 h 35"/>
                  <a:gd name="T2" fmla="*/ 37 w 41"/>
                  <a:gd name="T3" fmla="*/ 10 h 35"/>
                  <a:gd name="T4" fmla="*/ 2 w 41"/>
                  <a:gd name="T5" fmla="*/ 18 h 35"/>
                  <a:gd name="T6" fmla="*/ 0 w 41"/>
                  <a:gd name="T7" fmla="*/ 8 h 35"/>
                  <a:gd name="T8" fmla="*/ 35 w 41"/>
                  <a:gd name="T9" fmla="*/ 0 h 35"/>
                  <a:gd name="T10" fmla="*/ 39 w 41"/>
                  <a:gd name="T11" fmla="*/ 17 h 35"/>
                  <a:gd name="T12" fmla="*/ 41 w 41"/>
                  <a:gd name="T13" fmla="*/ 27 h 35"/>
                  <a:gd name="T14" fmla="*/ 6 w 41"/>
                  <a:gd name="T15" fmla="*/ 35 h 35"/>
                  <a:gd name="T16" fmla="*/ 4 w 41"/>
                  <a:gd name="T17" fmla="*/ 25 h 35"/>
                  <a:gd name="T18" fmla="*/ 39 w 41"/>
                  <a:gd name="T19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5">
                    <a:moveTo>
                      <a:pt x="35" y="0"/>
                    </a:moveTo>
                    <a:lnTo>
                      <a:pt x="37" y="10"/>
                    </a:lnTo>
                    <a:lnTo>
                      <a:pt x="2" y="18"/>
                    </a:lnTo>
                    <a:lnTo>
                      <a:pt x="0" y="8"/>
                    </a:lnTo>
                    <a:lnTo>
                      <a:pt x="35" y="0"/>
                    </a:lnTo>
                    <a:close/>
                    <a:moveTo>
                      <a:pt x="39" y="17"/>
                    </a:moveTo>
                    <a:lnTo>
                      <a:pt x="41" y="27"/>
                    </a:lnTo>
                    <a:lnTo>
                      <a:pt x="6" y="35"/>
                    </a:lnTo>
                    <a:lnTo>
                      <a:pt x="4" y="25"/>
                    </a:lnTo>
                    <a:lnTo>
                      <a:pt x="39" y="17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ŝ1ïḑe">
                <a:extLst>
                  <a:ext uri="{FF2B5EF4-FFF2-40B4-BE49-F238E27FC236}">
                    <a16:creationId xmlns:a16="http://schemas.microsoft.com/office/drawing/2014/main" id="{4649624E-BABB-7F43-B38E-55771ABBE482}"/>
                  </a:ext>
                </a:extLst>
              </p:cNvPr>
              <p:cNvSpPr/>
              <p:nvPr/>
            </p:nvSpPr>
            <p:spPr bwMode="auto">
              <a:xfrm>
                <a:off x="5652460" y="4543306"/>
                <a:ext cx="183907" cy="129817"/>
              </a:xfrm>
              <a:custGeom>
                <a:avLst/>
                <a:gdLst>
                  <a:gd name="T0" fmla="*/ 19 w 93"/>
                  <a:gd name="T1" fmla="*/ 21 h 67"/>
                  <a:gd name="T2" fmla="*/ 19 w 93"/>
                  <a:gd name="T3" fmla="*/ 21 h 67"/>
                  <a:gd name="T4" fmla="*/ 32 w 93"/>
                  <a:gd name="T5" fmla="*/ 10 h 67"/>
                  <a:gd name="T6" fmla="*/ 51 w 93"/>
                  <a:gd name="T7" fmla="*/ 15 h 67"/>
                  <a:gd name="T8" fmla="*/ 66 w 93"/>
                  <a:gd name="T9" fmla="*/ 2 h 67"/>
                  <a:gd name="T10" fmla="*/ 86 w 93"/>
                  <a:gd name="T11" fmla="*/ 18 h 67"/>
                  <a:gd name="T12" fmla="*/ 93 w 93"/>
                  <a:gd name="T13" fmla="*/ 49 h 67"/>
                  <a:gd name="T14" fmla="*/ 76 w 93"/>
                  <a:gd name="T15" fmla="*/ 53 h 67"/>
                  <a:gd name="T16" fmla="*/ 71 w 93"/>
                  <a:gd name="T17" fmla="*/ 29 h 67"/>
                  <a:gd name="T18" fmla="*/ 61 w 93"/>
                  <a:gd name="T19" fmla="*/ 18 h 67"/>
                  <a:gd name="T20" fmla="*/ 55 w 93"/>
                  <a:gd name="T21" fmla="*/ 33 h 67"/>
                  <a:gd name="T22" fmla="*/ 60 w 93"/>
                  <a:gd name="T23" fmla="*/ 56 h 67"/>
                  <a:gd name="T24" fmla="*/ 43 w 93"/>
                  <a:gd name="T25" fmla="*/ 60 h 67"/>
                  <a:gd name="T26" fmla="*/ 38 w 93"/>
                  <a:gd name="T27" fmla="*/ 37 h 67"/>
                  <a:gd name="T28" fmla="*/ 27 w 93"/>
                  <a:gd name="T29" fmla="*/ 25 h 67"/>
                  <a:gd name="T30" fmla="*/ 23 w 93"/>
                  <a:gd name="T31" fmla="*/ 40 h 67"/>
                  <a:gd name="T32" fmla="*/ 28 w 93"/>
                  <a:gd name="T33" fmla="*/ 63 h 67"/>
                  <a:gd name="T34" fmla="*/ 11 w 93"/>
                  <a:gd name="T35" fmla="*/ 67 h 67"/>
                  <a:gd name="T36" fmla="*/ 0 w 93"/>
                  <a:gd name="T37" fmla="*/ 18 h 67"/>
                  <a:gd name="T38" fmla="*/ 17 w 93"/>
                  <a:gd name="T39" fmla="*/ 15 h 67"/>
                  <a:gd name="T40" fmla="*/ 19 w 93"/>
                  <a:gd name="T41" fmla="*/ 2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3" h="67">
                    <a:moveTo>
                      <a:pt x="19" y="21"/>
                    </a:move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14"/>
                      <a:pt x="26" y="11"/>
                      <a:pt x="32" y="10"/>
                    </a:cubicBezTo>
                    <a:cubicBezTo>
                      <a:pt x="39" y="8"/>
                      <a:pt x="46" y="9"/>
                      <a:pt x="51" y="15"/>
                    </a:cubicBezTo>
                    <a:cubicBezTo>
                      <a:pt x="53" y="8"/>
                      <a:pt x="59" y="4"/>
                      <a:pt x="66" y="2"/>
                    </a:cubicBezTo>
                    <a:cubicBezTo>
                      <a:pt x="78" y="0"/>
                      <a:pt x="84" y="7"/>
                      <a:pt x="86" y="1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0" y="24"/>
                      <a:pt x="68" y="16"/>
                      <a:pt x="61" y="18"/>
                    </a:cubicBezTo>
                    <a:cubicBezTo>
                      <a:pt x="53" y="19"/>
                      <a:pt x="54" y="27"/>
                      <a:pt x="55" y="33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7" y="31"/>
                      <a:pt x="35" y="23"/>
                      <a:pt x="27" y="25"/>
                    </a:cubicBezTo>
                    <a:cubicBezTo>
                      <a:pt x="20" y="26"/>
                      <a:pt x="22" y="35"/>
                      <a:pt x="23" y="40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7" y="15"/>
                      <a:pt x="17" y="15"/>
                      <a:pt x="17" y="15"/>
                    </a:cubicBezTo>
                    <a:lnTo>
                      <a:pt x="19" y="21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iSliḑé">
                <a:extLst>
                  <a:ext uri="{FF2B5EF4-FFF2-40B4-BE49-F238E27FC236}">
                    <a16:creationId xmlns:a16="http://schemas.microsoft.com/office/drawing/2014/main" id="{42337852-1441-774C-B944-ADF4971A5578}"/>
                  </a:ext>
                </a:extLst>
              </p:cNvPr>
              <p:cNvSpPr/>
              <p:nvPr/>
            </p:nvSpPr>
            <p:spPr bwMode="auto">
              <a:xfrm>
                <a:off x="5833662" y="4524375"/>
                <a:ext cx="91954" cy="108181"/>
              </a:xfrm>
              <a:custGeom>
                <a:avLst/>
                <a:gdLst>
                  <a:gd name="T0" fmla="*/ 40 w 47"/>
                  <a:gd name="T1" fmla="*/ 16 h 56"/>
                  <a:gd name="T2" fmla="*/ 31 w 47"/>
                  <a:gd name="T3" fmla="*/ 14 h 56"/>
                  <a:gd name="T4" fmla="*/ 21 w 47"/>
                  <a:gd name="T5" fmla="*/ 29 h 56"/>
                  <a:gd name="T6" fmla="*/ 36 w 47"/>
                  <a:gd name="T7" fmla="*/ 38 h 56"/>
                  <a:gd name="T8" fmla="*/ 44 w 47"/>
                  <a:gd name="T9" fmla="*/ 33 h 56"/>
                  <a:gd name="T10" fmla="*/ 47 w 47"/>
                  <a:gd name="T11" fmla="*/ 48 h 56"/>
                  <a:gd name="T12" fmla="*/ 36 w 47"/>
                  <a:gd name="T13" fmla="*/ 53 h 56"/>
                  <a:gd name="T14" fmla="*/ 4 w 47"/>
                  <a:gd name="T15" fmla="*/ 33 h 56"/>
                  <a:gd name="T16" fmla="*/ 25 w 47"/>
                  <a:gd name="T17" fmla="*/ 1 h 56"/>
                  <a:gd name="T18" fmla="*/ 37 w 47"/>
                  <a:gd name="T19" fmla="*/ 1 h 56"/>
                  <a:gd name="T20" fmla="*/ 40 w 47"/>
                  <a:gd name="T21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6">
                    <a:moveTo>
                      <a:pt x="40" y="16"/>
                    </a:moveTo>
                    <a:cubicBezTo>
                      <a:pt x="37" y="15"/>
                      <a:pt x="34" y="14"/>
                      <a:pt x="31" y="14"/>
                    </a:cubicBezTo>
                    <a:cubicBezTo>
                      <a:pt x="24" y="16"/>
                      <a:pt x="20" y="22"/>
                      <a:pt x="21" y="29"/>
                    </a:cubicBezTo>
                    <a:cubicBezTo>
                      <a:pt x="23" y="36"/>
                      <a:pt x="29" y="40"/>
                      <a:pt x="36" y="38"/>
                    </a:cubicBezTo>
                    <a:cubicBezTo>
                      <a:pt x="39" y="38"/>
                      <a:pt x="42" y="36"/>
                      <a:pt x="44" y="33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4" y="50"/>
                      <a:pt x="40" y="52"/>
                      <a:pt x="36" y="53"/>
                    </a:cubicBezTo>
                    <a:cubicBezTo>
                      <a:pt x="21" y="56"/>
                      <a:pt x="7" y="48"/>
                      <a:pt x="4" y="33"/>
                    </a:cubicBezTo>
                    <a:cubicBezTo>
                      <a:pt x="0" y="18"/>
                      <a:pt x="10" y="4"/>
                      <a:pt x="25" y="1"/>
                    </a:cubicBezTo>
                    <a:cubicBezTo>
                      <a:pt x="29" y="0"/>
                      <a:pt x="33" y="0"/>
                      <a:pt x="37" y="1"/>
                    </a:cubicBez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ïś1îḍe">
                <a:extLst>
                  <a:ext uri="{FF2B5EF4-FFF2-40B4-BE49-F238E27FC236}">
                    <a16:creationId xmlns:a16="http://schemas.microsoft.com/office/drawing/2014/main" id="{55B8A849-BF99-C943-8446-39CB5344268A}"/>
                  </a:ext>
                </a:extLst>
              </p:cNvPr>
              <p:cNvSpPr/>
              <p:nvPr/>
            </p:nvSpPr>
            <p:spPr bwMode="auto">
              <a:xfrm>
                <a:off x="5630823" y="4762372"/>
                <a:ext cx="189316" cy="216361"/>
              </a:xfrm>
              <a:custGeom>
                <a:avLst/>
                <a:gdLst>
                  <a:gd name="T0" fmla="*/ 49 w 98"/>
                  <a:gd name="T1" fmla="*/ 31 h 111"/>
                  <a:gd name="T2" fmla="*/ 20 w 98"/>
                  <a:gd name="T3" fmla="*/ 44 h 111"/>
                  <a:gd name="T4" fmla="*/ 4 w 98"/>
                  <a:gd name="T5" fmla="*/ 17 h 111"/>
                  <a:gd name="T6" fmla="*/ 33 w 98"/>
                  <a:gd name="T7" fmla="*/ 4 h 111"/>
                  <a:gd name="T8" fmla="*/ 49 w 98"/>
                  <a:gd name="T9" fmla="*/ 31 h 111"/>
                  <a:gd name="T10" fmla="*/ 91 w 98"/>
                  <a:gd name="T11" fmla="*/ 23 h 111"/>
                  <a:gd name="T12" fmla="*/ 17 w 98"/>
                  <a:gd name="T13" fmla="*/ 91 h 111"/>
                  <a:gd name="T14" fmla="*/ 6 w 98"/>
                  <a:gd name="T15" fmla="*/ 88 h 111"/>
                  <a:gd name="T16" fmla="*/ 80 w 98"/>
                  <a:gd name="T17" fmla="*/ 19 h 111"/>
                  <a:gd name="T18" fmla="*/ 91 w 98"/>
                  <a:gd name="T19" fmla="*/ 23 h 111"/>
                  <a:gd name="T20" fmla="*/ 17 w 98"/>
                  <a:gd name="T21" fmla="*/ 21 h 111"/>
                  <a:gd name="T22" fmla="*/ 24 w 98"/>
                  <a:gd name="T23" fmla="*/ 33 h 111"/>
                  <a:gd name="T24" fmla="*/ 36 w 98"/>
                  <a:gd name="T25" fmla="*/ 27 h 111"/>
                  <a:gd name="T26" fmla="*/ 29 w 98"/>
                  <a:gd name="T27" fmla="*/ 15 h 111"/>
                  <a:gd name="T28" fmla="*/ 17 w 98"/>
                  <a:gd name="T29" fmla="*/ 21 h 111"/>
                  <a:gd name="T30" fmla="*/ 93 w 98"/>
                  <a:gd name="T31" fmla="*/ 94 h 111"/>
                  <a:gd name="T32" fmla="*/ 64 w 98"/>
                  <a:gd name="T33" fmla="*/ 107 h 111"/>
                  <a:gd name="T34" fmla="*/ 48 w 98"/>
                  <a:gd name="T35" fmla="*/ 79 h 111"/>
                  <a:gd name="T36" fmla="*/ 77 w 98"/>
                  <a:gd name="T37" fmla="*/ 66 h 111"/>
                  <a:gd name="T38" fmla="*/ 93 w 98"/>
                  <a:gd name="T39" fmla="*/ 94 h 111"/>
                  <a:gd name="T40" fmla="*/ 61 w 98"/>
                  <a:gd name="T41" fmla="*/ 84 h 111"/>
                  <a:gd name="T42" fmla="*/ 68 w 98"/>
                  <a:gd name="T43" fmla="*/ 96 h 111"/>
                  <a:gd name="T44" fmla="*/ 80 w 98"/>
                  <a:gd name="T45" fmla="*/ 90 h 111"/>
                  <a:gd name="T46" fmla="*/ 73 w 98"/>
                  <a:gd name="T47" fmla="*/ 77 h 111"/>
                  <a:gd name="T48" fmla="*/ 61 w 98"/>
                  <a:gd name="T49" fmla="*/ 8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8" h="111">
                    <a:moveTo>
                      <a:pt x="49" y="31"/>
                    </a:moveTo>
                    <a:cubicBezTo>
                      <a:pt x="45" y="44"/>
                      <a:pt x="33" y="48"/>
                      <a:pt x="20" y="44"/>
                    </a:cubicBezTo>
                    <a:cubicBezTo>
                      <a:pt x="7" y="40"/>
                      <a:pt x="0" y="30"/>
                      <a:pt x="4" y="17"/>
                    </a:cubicBezTo>
                    <a:cubicBezTo>
                      <a:pt x="8" y="3"/>
                      <a:pt x="20" y="0"/>
                      <a:pt x="33" y="4"/>
                    </a:cubicBezTo>
                    <a:cubicBezTo>
                      <a:pt x="45" y="7"/>
                      <a:pt x="53" y="18"/>
                      <a:pt x="49" y="31"/>
                    </a:cubicBezTo>
                    <a:close/>
                    <a:moveTo>
                      <a:pt x="91" y="23"/>
                    </a:moveTo>
                    <a:cubicBezTo>
                      <a:pt x="17" y="91"/>
                      <a:pt x="17" y="91"/>
                      <a:pt x="17" y="91"/>
                    </a:cubicBezTo>
                    <a:cubicBezTo>
                      <a:pt x="6" y="88"/>
                      <a:pt x="6" y="88"/>
                      <a:pt x="6" y="88"/>
                    </a:cubicBezTo>
                    <a:cubicBezTo>
                      <a:pt x="80" y="19"/>
                      <a:pt x="80" y="19"/>
                      <a:pt x="80" y="19"/>
                    </a:cubicBezTo>
                    <a:lnTo>
                      <a:pt x="91" y="23"/>
                    </a:lnTo>
                    <a:close/>
                    <a:moveTo>
                      <a:pt x="17" y="21"/>
                    </a:moveTo>
                    <a:cubicBezTo>
                      <a:pt x="15" y="26"/>
                      <a:pt x="18" y="32"/>
                      <a:pt x="24" y="33"/>
                    </a:cubicBezTo>
                    <a:cubicBezTo>
                      <a:pt x="29" y="35"/>
                      <a:pt x="34" y="32"/>
                      <a:pt x="36" y="27"/>
                    </a:cubicBezTo>
                    <a:cubicBezTo>
                      <a:pt x="37" y="22"/>
                      <a:pt x="35" y="16"/>
                      <a:pt x="29" y="15"/>
                    </a:cubicBezTo>
                    <a:cubicBezTo>
                      <a:pt x="24" y="13"/>
                      <a:pt x="19" y="16"/>
                      <a:pt x="17" y="21"/>
                    </a:cubicBezTo>
                    <a:close/>
                    <a:moveTo>
                      <a:pt x="93" y="94"/>
                    </a:moveTo>
                    <a:cubicBezTo>
                      <a:pt x="89" y="107"/>
                      <a:pt x="77" y="111"/>
                      <a:pt x="64" y="107"/>
                    </a:cubicBezTo>
                    <a:cubicBezTo>
                      <a:pt x="52" y="103"/>
                      <a:pt x="44" y="93"/>
                      <a:pt x="48" y="79"/>
                    </a:cubicBezTo>
                    <a:cubicBezTo>
                      <a:pt x="52" y="66"/>
                      <a:pt x="65" y="62"/>
                      <a:pt x="77" y="66"/>
                    </a:cubicBezTo>
                    <a:cubicBezTo>
                      <a:pt x="89" y="70"/>
                      <a:pt x="98" y="80"/>
                      <a:pt x="93" y="94"/>
                    </a:cubicBezTo>
                    <a:close/>
                    <a:moveTo>
                      <a:pt x="61" y="84"/>
                    </a:moveTo>
                    <a:cubicBezTo>
                      <a:pt x="60" y="89"/>
                      <a:pt x="62" y="94"/>
                      <a:pt x="68" y="96"/>
                    </a:cubicBezTo>
                    <a:cubicBezTo>
                      <a:pt x="73" y="98"/>
                      <a:pt x="78" y="95"/>
                      <a:pt x="80" y="90"/>
                    </a:cubicBezTo>
                    <a:cubicBezTo>
                      <a:pt x="82" y="84"/>
                      <a:pt x="79" y="79"/>
                      <a:pt x="73" y="77"/>
                    </a:cubicBezTo>
                    <a:cubicBezTo>
                      <a:pt x="68" y="76"/>
                      <a:pt x="63" y="79"/>
                      <a:pt x="61" y="84"/>
                    </a:cubicBez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ŝļîďe">
                <a:extLst>
                  <a:ext uri="{FF2B5EF4-FFF2-40B4-BE49-F238E27FC236}">
                    <a16:creationId xmlns:a16="http://schemas.microsoft.com/office/drawing/2014/main" id="{6F699B40-C5F5-694D-856B-3C67FF884140}"/>
                  </a:ext>
                </a:extLst>
              </p:cNvPr>
              <p:cNvSpPr/>
              <p:nvPr/>
            </p:nvSpPr>
            <p:spPr bwMode="auto">
              <a:xfrm>
                <a:off x="5714663" y="2985504"/>
                <a:ext cx="221770" cy="162271"/>
              </a:xfrm>
              <a:custGeom>
                <a:avLst/>
                <a:gdLst>
                  <a:gd name="T0" fmla="*/ 20 w 82"/>
                  <a:gd name="T1" fmla="*/ 31 h 60"/>
                  <a:gd name="T2" fmla="*/ 37 w 82"/>
                  <a:gd name="T3" fmla="*/ 12 h 60"/>
                  <a:gd name="T4" fmla="*/ 45 w 82"/>
                  <a:gd name="T5" fmla="*/ 15 h 60"/>
                  <a:gd name="T6" fmla="*/ 49 w 82"/>
                  <a:gd name="T7" fmla="*/ 40 h 60"/>
                  <a:gd name="T8" fmla="*/ 66 w 82"/>
                  <a:gd name="T9" fmla="*/ 21 h 60"/>
                  <a:gd name="T10" fmla="*/ 82 w 82"/>
                  <a:gd name="T11" fmla="*/ 26 h 60"/>
                  <a:gd name="T12" fmla="*/ 48 w 82"/>
                  <a:gd name="T13" fmla="*/ 60 h 60"/>
                  <a:gd name="T14" fmla="*/ 39 w 82"/>
                  <a:gd name="T15" fmla="*/ 57 h 60"/>
                  <a:gd name="T16" fmla="*/ 35 w 82"/>
                  <a:gd name="T17" fmla="*/ 32 h 60"/>
                  <a:gd name="T18" fmla="*/ 19 w 82"/>
                  <a:gd name="T19" fmla="*/ 51 h 60"/>
                  <a:gd name="T20" fmla="*/ 9 w 82"/>
                  <a:gd name="T21" fmla="*/ 48 h 60"/>
                  <a:gd name="T22" fmla="*/ 0 w 82"/>
                  <a:gd name="T23" fmla="*/ 0 h 60"/>
                  <a:gd name="T24" fmla="*/ 16 w 82"/>
                  <a:gd name="T25" fmla="*/ 5 h 60"/>
                  <a:gd name="T26" fmla="*/ 20 w 82"/>
                  <a:gd name="T27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60">
                    <a:moveTo>
                      <a:pt x="20" y="31"/>
                    </a:moveTo>
                    <a:lnTo>
                      <a:pt x="37" y="12"/>
                    </a:lnTo>
                    <a:lnTo>
                      <a:pt x="45" y="15"/>
                    </a:lnTo>
                    <a:lnTo>
                      <a:pt x="49" y="40"/>
                    </a:lnTo>
                    <a:lnTo>
                      <a:pt x="66" y="21"/>
                    </a:lnTo>
                    <a:lnTo>
                      <a:pt x="82" y="26"/>
                    </a:lnTo>
                    <a:lnTo>
                      <a:pt x="48" y="60"/>
                    </a:lnTo>
                    <a:lnTo>
                      <a:pt x="39" y="57"/>
                    </a:lnTo>
                    <a:lnTo>
                      <a:pt x="35" y="32"/>
                    </a:lnTo>
                    <a:lnTo>
                      <a:pt x="19" y="51"/>
                    </a:lnTo>
                    <a:lnTo>
                      <a:pt x="9" y="48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20" y="31"/>
                    </a:lnTo>
                    <a:close/>
                  </a:path>
                </a:pathLst>
              </a:custGeom>
              <a:solidFill>
                <a:srgbClr val="4E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íş1íḑê">
                <a:extLst>
                  <a:ext uri="{FF2B5EF4-FFF2-40B4-BE49-F238E27FC236}">
                    <a16:creationId xmlns:a16="http://schemas.microsoft.com/office/drawing/2014/main" id="{BACFBFED-79D2-024F-9850-5C51C130F7B7}"/>
                  </a:ext>
                </a:extLst>
              </p:cNvPr>
              <p:cNvSpPr/>
              <p:nvPr/>
            </p:nvSpPr>
            <p:spPr bwMode="auto">
              <a:xfrm>
                <a:off x="5490188" y="3439863"/>
                <a:ext cx="67613" cy="186612"/>
              </a:xfrm>
              <a:custGeom>
                <a:avLst/>
                <a:gdLst>
                  <a:gd name="T0" fmla="*/ 21 w 35"/>
                  <a:gd name="T1" fmla="*/ 95 h 95"/>
                  <a:gd name="T2" fmla="*/ 0 w 35"/>
                  <a:gd name="T3" fmla="*/ 92 h 95"/>
                  <a:gd name="T4" fmla="*/ 9 w 35"/>
                  <a:gd name="T5" fmla="*/ 33 h 95"/>
                  <a:gd name="T6" fmla="*/ 30 w 35"/>
                  <a:gd name="T7" fmla="*/ 36 h 95"/>
                  <a:gd name="T8" fmla="*/ 21 w 35"/>
                  <a:gd name="T9" fmla="*/ 95 h 95"/>
                  <a:gd name="T10" fmla="*/ 34 w 35"/>
                  <a:gd name="T11" fmla="*/ 14 h 95"/>
                  <a:gd name="T12" fmla="*/ 21 w 35"/>
                  <a:gd name="T13" fmla="*/ 24 h 95"/>
                  <a:gd name="T14" fmla="*/ 11 w 35"/>
                  <a:gd name="T15" fmla="*/ 11 h 95"/>
                  <a:gd name="T16" fmla="*/ 24 w 35"/>
                  <a:gd name="T17" fmla="*/ 1 h 95"/>
                  <a:gd name="T18" fmla="*/ 34 w 35"/>
                  <a:gd name="T19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95">
                    <a:moveTo>
                      <a:pt x="21" y="95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0" y="36"/>
                      <a:pt x="30" y="36"/>
                      <a:pt x="30" y="36"/>
                    </a:cubicBezTo>
                    <a:lnTo>
                      <a:pt x="21" y="95"/>
                    </a:lnTo>
                    <a:close/>
                    <a:moveTo>
                      <a:pt x="34" y="14"/>
                    </a:moveTo>
                    <a:cubicBezTo>
                      <a:pt x="33" y="20"/>
                      <a:pt x="27" y="25"/>
                      <a:pt x="21" y="24"/>
                    </a:cubicBezTo>
                    <a:cubicBezTo>
                      <a:pt x="14" y="23"/>
                      <a:pt x="10" y="17"/>
                      <a:pt x="11" y="11"/>
                    </a:cubicBezTo>
                    <a:cubicBezTo>
                      <a:pt x="11" y="4"/>
                      <a:pt x="18" y="0"/>
                      <a:pt x="24" y="1"/>
                    </a:cubicBezTo>
                    <a:cubicBezTo>
                      <a:pt x="30" y="2"/>
                      <a:pt x="35" y="8"/>
                      <a:pt x="34" y="14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ṧ1ïde">
                <a:extLst>
                  <a:ext uri="{FF2B5EF4-FFF2-40B4-BE49-F238E27FC236}">
                    <a16:creationId xmlns:a16="http://schemas.microsoft.com/office/drawing/2014/main" id="{77E12216-C90A-CE4D-9AD9-A9015585FB91}"/>
                  </a:ext>
                </a:extLst>
              </p:cNvPr>
              <p:cNvSpPr/>
              <p:nvPr/>
            </p:nvSpPr>
            <p:spPr bwMode="auto">
              <a:xfrm>
                <a:off x="5568619" y="3523703"/>
                <a:ext cx="118999" cy="118999"/>
              </a:xfrm>
              <a:custGeom>
                <a:avLst/>
                <a:gdLst>
                  <a:gd name="T0" fmla="*/ 19 w 44"/>
                  <a:gd name="T1" fmla="*/ 0 h 44"/>
                  <a:gd name="T2" fmla="*/ 31 w 44"/>
                  <a:gd name="T3" fmla="*/ 1 h 44"/>
                  <a:gd name="T4" fmla="*/ 29 w 44"/>
                  <a:gd name="T5" fmla="*/ 16 h 44"/>
                  <a:gd name="T6" fmla="*/ 44 w 44"/>
                  <a:gd name="T7" fmla="*/ 18 h 44"/>
                  <a:gd name="T8" fmla="*/ 43 w 44"/>
                  <a:gd name="T9" fmla="*/ 31 h 44"/>
                  <a:gd name="T10" fmla="*/ 28 w 44"/>
                  <a:gd name="T11" fmla="*/ 29 h 44"/>
                  <a:gd name="T12" fmla="*/ 26 w 44"/>
                  <a:gd name="T13" fmla="*/ 44 h 44"/>
                  <a:gd name="T14" fmla="*/ 13 w 44"/>
                  <a:gd name="T15" fmla="*/ 41 h 44"/>
                  <a:gd name="T16" fmla="*/ 15 w 44"/>
                  <a:gd name="T17" fmla="*/ 27 h 44"/>
                  <a:gd name="T18" fmla="*/ 0 w 44"/>
                  <a:gd name="T19" fmla="*/ 25 h 44"/>
                  <a:gd name="T20" fmla="*/ 2 w 44"/>
                  <a:gd name="T21" fmla="*/ 12 h 44"/>
                  <a:gd name="T22" fmla="*/ 17 w 44"/>
                  <a:gd name="T23" fmla="*/ 14 h 44"/>
                  <a:gd name="T24" fmla="*/ 19 w 44"/>
                  <a:gd name="T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44">
                    <a:moveTo>
                      <a:pt x="19" y="0"/>
                    </a:moveTo>
                    <a:lnTo>
                      <a:pt x="31" y="1"/>
                    </a:lnTo>
                    <a:lnTo>
                      <a:pt x="29" y="16"/>
                    </a:lnTo>
                    <a:lnTo>
                      <a:pt x="44" y="18"/>
                    </a:lnTo>
                    <a:lnTo>
                      <a:pt x="43" y="31"/>
                    </a:lnTo>
                    <a:lnTo>
                      <a:pt x="28" y="29"/>
                    </a:lnTo>
                    <a:lnTo>
                      <a:pt x="26" y="44"/>
                    </a:lnTo>
                    <a:lnTo>
                      <a:pt x="13" y="41"/>
                    </a:lnTo>
                    <a:lnTo>
                      <a:pt x="15" y="27"/>
                    </a:lnTo>
                    <a:lnTo>
                      <a:pt x="0" y="25"/>
                    </a:lnTo>
                    <a:lnTo>
                      <a:pt x="2" y="12"/>
                    </a:lnTo>
                    <a:lnTo>
                      <a:pt x="17" y="14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Sļiḑe">
                <a:extLst>
                  <a:ext uri="{FF2B5EF4-FFF2-40B4-BE49-F238E27FC236}">
                    <a16:creationId xmlns:a16="http://schemas.microsoft.com/office/drawing/2014/main" id="{F98DF7DC-326D-E048-865E-270A97C14821}"/>
                  </a:ext>
                </a:extLst>
              </p:cNvPr>
              <p:cNvSpPr/>
              <p:nvPr/>
            </p:nvSpPr>
            <p:spPr bwMode="auto">
              <a:xfrm>
                <a:off x="5709254" y="3477726"/>
                <a:ext cx="154158" cy="192021"/>
              </a:xfrm>
              <a:custGeom>
                <a:avLst/>
                <a:gdLst>
                  <a:gd name="T0" fmla="*/ 47 w 80"/>
                  <a:gd name="T1" fmla="*/ 89 h 98"/>
                  <a:gd name="T2" fmla="*/ 46 w 80"/>
                  <a:gd name="T3" fmla="*/ 89 h 98"/>
                  <a:gd name="T4" fmla="*/ 28 w 80"/>
                  <a:gd name="T5" fmla="*/ 95 h 98"/>
                  <a:gd name="T6" fmla="*/ 2 w 80"/>
                  <a:gd name="T7" fmla="*/ 59 h 98"/>
                  <a:gd name="T8" fmla="*/ 36 w 80"/>
                  <a:gd name="T9" fmla="*/ 32 h 98"/>
                  <a:gd name="T10" fmla="*/ 53 w 80"/>
                  <a:gd name="T11" fmla="*/ 42 h 98"/>
                  <a:gd name="T12" fmla="*/ 59 w 80"/>
                  <a:gd name="T13" fmla="*/ 0 h 98"/>
                  <a:gd name="T14" fmla="*/ 80 w 80"/>
                  <a:gd name="T15" fmla="*/ 3 h 98"/>
                  <a:gd name="T16" fmla="*/ 67 w 80"/>
                  <a:gd name="T17" fmla="*/ 98 h 98"/>
                  <a:gd name="T18" fmla="*/ 46 w 80"/>
                  <a:gd name="T19" fmla="*/ 95 h 98"/>
                  <a:gd name="T20" fmla="*/ 47 w 80"/>
                  <a:gd name="T21" fmla="*/ 89 h 98"/>
                  <a:gd name="T22" fmla="*/ 24 w 80"/>
                  <a:gd name="T23" fmla="*/ 62 h 98"/>
                  <a:gd name="T24" fmla="*/ 35 w 80"/>
                  <a:gd name="T25" fmla="*/ 77 h 98"/>
                  <a:gd name="T26" fmla="*/ 51 w 80"/>
                  <a:gd name="T27" fmla="*/ 66 h 98"/>
                  <a:gd name="T28" fmla="*/ 39 w 80"/>
                  <a:gd name="T29" fmla="*/ 51 h 98"/>
                  <a:gd name="T30" fmla="*/ 24 w 80"/>
                  <a:gd name="T31" fmla="*/ 6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98">
                    <a:moveTo>
                      <a:pt x="47" y="89"/>
                    </a:moveTo>
                    <a:cubicBezTo>
                      <a:pt x="46" y="89"/>
                      <a:pt x="46" y="89"/>
                      <a:pt x="46" y="89"/>
                    </a:cubicBezTo>
                    <a:cubicBezTo>
                      <a:pt x="42" y="94"/>
                      <a:pt x="34" y="96"/>
                      <a:pt x="28" y="95"/>
                    </a:cubicBezTo>
                    <a:cubicBezTo>
                      <a:pt x="10" y="92"/>
                      <a:pt x="0" y="76"/>
                      <a:pt x="2" y="59"/>
                    </a:cubicBezTo>
                    <a:cubicBezTo>
                      <a:pt x="5" y="42"/>
                      <a:pt x="19" y="30"/>
                      <a:pt x="36" y="32"/>
                    </a:cubicBezTo>
                    <a:cubicBezTo>
                      <a:pt x="43" y="33"/>
                      <a:pt x="50" y="37"/>
                      <a:pt x="53" y="42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46" y="95"/>
                      <a:pt x="46" y="95"/>
                      <a:pt x="46" y="95"/>
                    </a:cubicBezTo>
                    <a:lnTo>
                      <a:pt x="47" y="89"/>
                    </a:lnTo>
                    <a:close/>
                    <a:moveTo>
                      <a:pt x="24" y="62"/>
                    </a:moveTo>
                    <a:cubicBezTo>
                      <a:pt x="23" y="70"/>
                      <a:pt x="27" y="76"/>
                      <a:pt x="35" y="77"/>
                    </a:cubicBezTo>
                    <a:cubicBezTo>
                      <a:pt x="44" y="79"/>
                      <a:pt x="50" y="74"/>
                      <a:pt x="51" y="66"/>
                    </a:cubicBezTo>
                    <a:cubicBezTo>
                      <a:pt x="52" y="59"/>
                      <a:pt x="48" y="52"/>
                      <a:pt x="39" y="51"/>
                    </a:cubicBezTo>
                    <a:cubicBezTo>
                      <a:pt x="31" y="50"/>
                      <a:pt x="25" y="55"/>
                      <a:pt x="24" y="62"/>
                    </a:cubicBezTo>
                    <a:close/>
                  </a:path>
                </a:pathLst>
              </a:custGeom>
              <a:solidFill>
                <a:srgbClr val="B2D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isḻíḍé">
                <a:extLst>
                  <a:ext uri="{FF2B5EF4-FFF2-40B4-BE49-F238E27FC236}">
                    <a16:creationId xmlns:a16="http://schemas.microsoft.com/office/drawing/2014/main" id="{9535B012-7F95-B649-8312-9D29EB13EAA5}"/>
                  </a:ext>
                </a:extLst>
              </p:cNvPr>
              <p:cNvSpPr/>
              <p:nvPr/>
            </p:nvSpPr>
            <p:spPr bwMode="auto">
              <a:xfrm>
                <a:off x="5160237" y="3315455"/>
                <a:ext cx="189316" cy="229884"/>
              </a:xfrm>
              <a:custGeom>
                <a:avLst/>
                <a:gdLst>
                  <a:gd name="T0" fmla="*/ 14 w 70"/>
                  <a:gd name="T1" fmla="*/ 62 h 85"/>
                  <a:gd name="T2" fmla="*/ 10 w 70"/>
                  <a:gd name="T3" fmla="*/ 82 h 85"/>
                  <a:gd name="T4" fmla="*/ 0 w 70"/>
                  <a:gd name="T5" fmla="*/ 85 h 85"/>
                  <a:gd name="T6" fmla="*/ 17 w 70"/>
                  <a:gd name="T7" fmla="*/ 0 h 85"/>
                  <a:gd name="T8" fmla="*/ 70 w 70"/>
                  <a:gd name="T9" fmla="*/ 68 h 85"/>
                  <a:gd name="T10" fmla="*/ 61 w 70"/>
                  <a:gd name="T11" fmla="*/ 70 h 85"/>
                  <a:gd name="T12" fmla="*/ 48 w 70"/>
                  <a:gd name="T13" fmla="*/ 54 h 85"/>
                  <a:gd name="T14" fmla="*/ 14 w 70"/>
                  <a:gd name="T15" fmla="*/ 62 h 85"/>
                  <a:gd name="T16" fmla="*/ 22 w 70"/>
                  <a:gd name="T17" fmla="*/ 20 h 85"/>
                  <a:gd name="T18" fmla="*/ 16 w 70"/>
                  <a:gd name="T19" fmla="*/ 52 h 85"/>
                  <a:gd name="T20" fmla="*/ 42 w 70"/>
                  <a:gd name="T21" fmla="*/ 46 h 85"/>
                  <a:gd name="T22" fmla="*/ 22 w 70"/>
                  <a:gd name="T23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85">
                    <a:moveTo>
                      <a:pt x="14" y="62"/>
                    </a:moveTo>
                    <a:lnTo>
                      <a:pt x="10" y="82"/>
                    </a:lnTo>
                    <a:lnTo>
                      <a:pt x="0" y="85"/>
                    </a:lnTo>
                    <a:lnTo>
                      <a:pt x="17" y="0"/>
                    </a:lnTo>
                    <a:lnTo>
                      <a:pt x="70" y="68"/>
                    </a:lnTo>
                    <a:lnTo>
                      <a:pt x="61" y="70"/>
                    </a:lnTo>
                    <a:lnTo>
                      <a:pt x="48" y="54"/>
                    </a:lnTo>
                    <a:lnTo>
                      <a:pt x="14" y="62"/>
                    </a:lnTo>
                    <a:close/>
                    <a:moveTo>
                      <a:pt x="22" y="20"/>
                    </a:moveTo>
                    <a:lnTo>
                      <a:pt x="16" y="52"/>
                    </a:lnTo>
                    <a:lnTo>
                      <a:pt x="42" y="46"/>
                    </a:ln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FF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işļïḑê">
                <a:extLst>
                  <a:ext uri="{FF2B5EF4-FFF2-40B4-BE49-F238E27FC236}">
                    <a16:creationId xmlns:a16="http://schemas.microsoft.com/office/drawing/2014/main" id="{143258E1-B380-9B45-BC5A-548E7A2C9864}"/>
                  </a:ext>
                </a:extLst>
              </p:cNvPr>
              <p:cNvSpPr/>
              <p:nvPr/>
            </p:nvSpPr>
            <p:spPr bwMode="auto">
              <a:xfrm>
                <a:off x="5760640" y="4034857"/>
                <a:ext cx="154158" cy="224475"/>
              </a:xfrm>
              <a:custGeom>
                <a:avLst/>
                <a:gdLst>
                  <a:gd name="T0" fmla="*/ 33 w 79"/>
                  <a:gd name="T1" fmla="*/ 49 h 114"/>
                  <a:gd name="T2" fmla="*/ 49 w 79"/>
                  <a:gd name="T3" fmla="*/ 28 h 114"/>
                  <a:gd name="T4" fmla="*/ 28 w 79"/>
                  <a:gd name="T5" fmla="*/ 15 h 114"/>
                  <a:gd name="T6" fmla="*/ 14 w 79"/>
                  <a:gd name="T7" fmla="*/ 33 h 114"/>
                  <a:gd name="T8" fmla="*/ 1 w 79"/>
                  <a:gd name="T9" fmla="*/ 36 h 114"/>
                  <a:gd name="T10" fmla="*/ 25 w 79"/>
                  <a:gd name="T11" fmla="*/ 4 h 114"/>
                  <a:gd name="T12" fmla="*/ 61 w 79"/>
                  <a:gd name="T13" fmla="*/ 24 h 114"/>
                  <a:gd name="T14" fmla="*/ 54 w 79"/>
                  <a:gd name="T15" fmla="*/ 50 h 114"/>
                  <a:gd name="T16" fmla="*/ 74 w 79"/>
                  <a:gd name="T17" fmla="*/ 72 h 114"/>
                  <a:gd name="T18" fmla="*/ 49 w 79"/>
                  <a:gd name="T19" fmla="*/ 110 h 114"/>
                  <a:gd name="T20" fmla="*/ 11 w 79"/>
                  <a:gd name="T21" fmla="*/ 90 h 114"/>
                  <a:gd name="T22" fmla="*/ 23 w 79"/>
                  <a:gd name="T23" fmla="*/ 88 h 114"/>
                  <a:gd name="T24" fmla="*/ 47 w 79"/>
                  <a:gd name="T25" fmla="*/ 99 h 114"/>
                  <a:gd name="T26" fmla="*/ 62 w 79"/>
                  <a:gd name="T27" fmla="*/ 74 h 114"/>
                  <a:gd name="T28" fmla="*/ 36 w 79"/>
                  <a:gd name="T29" fmla="*/ 60 h 114"/>
                  <a:gd name="T30" fmla="*/ 33 w 79"/>
                  <a:gd name="T31" fmla="*/ 4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4">
                    <a:moveTo>
                      <a:pt x="33" y="49"/>
                    </a:moveTo>
                    <a:cubicBezTo>
                      <a:pt x="44" y="47"/>
                      <a:pt x="52" y="40"/>
                      <a:pt x="49" y="28"/>
                    </a:cubicBezTo>
                    <a:cubicBezTo>
                      <a:pt x="47" y="18"/>
                      <a:pt x="38" y="12"/>
                      <a:pt x="28" y="15"/>
                    </a:cubicBezTo>
                    <a:cubicBezTo>
                      <a:pt x="18" y="17"/>
                      <a:pt x="13" y="24"/>
                      <a:pt x="14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19"/>
                      <a:pt x="9" y="8"/>
                      <a:pt x="25" y="4"/>
                    </a:cubicBezTo>
                    <a:cubicBezTo>
                      <a:pt x="42" y="0"/>
                      <a:pt x="57" y="7"/>
                      <a:pt x="61" y="24"/>
                    </a:cubicBezTo>
                    <a:cubicBezTo>
                      <a:pt x="64" y="34"/>
                      <a:pt x="61" y="43"/>
                      <a:pt x="54" y="50"/>
                    </a:cubicBezTo>
                    <a:cubicBezTo>
                      <a:pt x="65" y="53"/>
                      <a:pt x="72" y="61"/>
                      <a:pt x="74" y="72"/>
                    </a:cubicBezTo>
                    <a:cubicBezTo>
                      <a:pt x="79" y="91"/>
                      <a:pt x="67" y="106"/>
                      <a:pt x="49" y="110"/>
                    </a:cubicBezTo>
                    <a:cubicBezTo>
                      <a:pt x="33" y="114"/>
                      <a:pt x="16" y="107"/>
                      <a:pt x="11" y="90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7" y="97"/>
                      <a:pt x="37" y="101"/>
                      <a:pt x="47" y="99"/>
                    </a:cubicBezTo>
                    <a:cubicBezTo>
                      <a:pt x="58" y="96"/>
                      <a:pt x="64" y="86"/>
                      <a:pt x="62" y="74"/>
                    </a:cubicBezTo>
                    <a:cubicBezTo>
                      <a:pt x="59" y="61"/>
                      <a:pt x="48" y="56"/>
                      <a:pt x="36" y="60"/>
                    </a:cubicBezTo>
                    <a:lnTo>
                      <a:pt x="33" y="49"/>
                    </a:lnTo>
                    <a:close/>
                  </a:path>
                </a:pathLst>
              </a:custGeom>
              <a:solidFill>
                <a:srgbClr val="C4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ṩḻïḑé">
                <a:extLst>
                  <a:ext uri="{FF2B5EF4-FFF2-40B4-BE49-F238E27FC236}">
                    <a16:creationId xmlns:a16="http://schemas.microsoft.com/office/drawing/2014/main" id="{BF778392-4206-4A44-8043-5E92ED930F0C}"/>
                  </a:ext>
                </a:extLst>
              </p:cNvPr>
              <p:cNvSpPr/>
              <p:nvPr/>
            </p:nvSpPr>
            <p:spPr bwMode="auto">
              <a:xfrm>
                <a:off x="5893162" y="4421603"/>
                <a:ext cx="70317" cy="89249"/>
              </a:xfrm>
              <a:custGeom>
                <a:avLst/>
                <a:gdLst>
                  <a:gd name="T0" fmla="*/ 36 w 37"/>
                  <a:gd name="T1" fmla="*/ 30 h 45"/>
                  <a:gd name="T2" fmla="*/ 37 w 37"/>
                  <a:gd name="T3" fmla="*/ 38 h 45"/>
                  <a:gd name="T4" fmla="*/ 7 w 37"/>
                  <a:gd name="T5" fmla="*/ 45 h 45"/>
                  <a:gd name="T6" fmla="*/ 19 w 37"/>
                  <a:gd name="T7" fmla="*/ 25 h 45"/>
                  <a:gd name="T8" fmla="*/ 21 w 37"/>
                  <a:gd name="T9" fmla="*/ 14 h 45"/>
                  <a:gd name="T10" fmla="*/ 15 w 37"/>
                  <a:gd name="T11" fmla="*/ 10 h 45"/>
                  <a:gd name="T12" fmla="*/ 12 w 37"/>
                  <a:gd name="T13" fmla="*/ 16 h 45"/>
                  <a:gd name="T14" fmla="*/ 13 w 37"/>
                  <a:gd name="T15" fmla="*/ 17 h 45"/>
                  <a:gd name="T16" fmla="*/ 2 w 37"/>
                  <a:gd name="T17" fmla="*/ 20 h 45"/>
                  <a:gd name="T18" fmla="*/ 14 w 37"/>
                  <a:gd name="T19" fmla="*/ 2 h 45"/>
                  <a:gd name="T20" fmla="*/ 31 w 37"/>
                  <a:gd name="T21" fmla="*/ 12 h 45"/>
                  <a:gd name="T22" fmla="*/ 28 w 37"/>
                  <a:gd name="T23" fmla="*/ 26 h 45"/>
                  <a:gd name="T24" fmla="*/ 23 w 37"/>
                  <a:gd name="T25" fmla="*/ 33 h 45"/>
                  <a:gd name="T26" fmla="*/ 36 w 37"/>
                  <a:gd name="T27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45">
                    <a:moveTo>
                      <a:pt x="36" y="30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2"/>
                      <a:pt x="22" y="18"/>
                      <a:pt x="21" y="14"/>
                    </a:cubicBezTo>
                    <a:cubicBezTo>
                      <a:pt x="20" y="12"/>
                      <a:pt x="18" y="10"/>
                      <a:pt x="15" y="10"/>
                    </a:cubicBezTo>
                    <a:cubicBezTo>
                      <a:pt x="13" y="11"/>
                      <a:pt x="12" y="13"/>
                      <a:pt x="12" y="16"/>
                    </a:cubicBezTo>
                    <a:cubicBezTo>
                      <a:pt x="12" y="16"/>
                      <a:pt x="13" y="17"/>
                      <a:pt x="13" y="17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0" y="11"/>
                      <a:pt x="5" y="4"/>
                      <a:pt x="14" y="2"/>
                    </a:cubicBezTo>
                    <a:cubicBezTo>
                      <a:pt x="22" y="0"/>
                      <a:pt x="30" y="4"/>
                      <a:pt x="31" y="12"/>
                    </a:cubicBezTo>
                    <a:cubicBezTo>
                      <a:pt x="33" y="18"/>
                      <a:pt x="31" y="21"/>
                      <a:pt x="28" y="26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36" y="30"/>
                    </a:lnTo>
                    <a:close/>
                  </a:path>
                </a:pathLst>
              </a:custGeom>
              <a:solidFill>
                <a:srgbClr val="0A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61569B1-38B3-5246-AFCD-46D1A2A47114}"/>
                </a:ext>
              </a:extLst>
            </p:cNvPr>
            <p:cNvGrpSpPr/>
            <p:nvPr/>
          </p:nvGrpSpPr>
          <p:grpSpPr>
            <a:xfrm>
              <a:off x="8193857" y="-1302354"/>
              <a:ext cx="3823724" cy="5651053"/>
              <a:chOff x="13643824" y="-767165"/>
              <a:chExt cx="3823724" cy="5651053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71377EB-A4C9-1F4B-A7E4-AF2B81A48CA9}"/>
                  </a:ext>
                </a:extLst>
              </p:cNvPr>
              <p:cNvGrpSpPr/>
              <p:nvPr/>
            </p:nvGrpSpPr>
            <p:grpSpPr>
              <a:xfrm>
                <a:off x="13643824" y="635001"/>
                <a:ext cx="3823724" cy="4248887"/>
                <a:chOff x="7056489" y="5351159"/>
                <a:chExt cx="6697214" cy="6858000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AD26EEEC-C000-AB41-BF81-AC94EEE69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56489" y="5351159"/>
                  <a:ext cx="2788184" cy="68580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0B847FAA-07BA-A847-BAAE-07CD9247EC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78303" y="5351159"/>
                  <a:ext cx="4075400" cy="6858000"/>
                </a:xfrm>
                <a:prstGeom prst="rect">
                  <a:avLst/>
                </a:prstGeom>
              </p:spPr>
            </p:pic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3365B32-E605-EA48-A7FA-109899D41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20686" y="-767165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63ACA27-5C1F-2C47-9A66-D10AEC548C0B}"/>
                </a:ext>
              </a:extLst>
            </p:cNvPr>
            <p:cNvGrpSpPr/>
            <p:nvPr/>
          </p:nvGrpSpPr>
          <p:grpSpPr>
            <a:xfrm>
              <a:off x="121353" y="-1222074"/>
              <a:ext cx="3988898" cy="5561628"/>
              <a:chOff x="-4842634" y="-788874"/>
              <a:chExt cx="3988898" cy="5561628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F22D656-C5B6-784A-9D31-283E528DC4D3}"/>
                  </a:ext>
                </a:extLst>
              </p:cNvPr>
              <p:cNvGrpSpPr/>
              <p:nvPr/>
            </p:nvGrpSpPr>
            <p:grpSpPr>
              <a:xfrm>
                <a:off x="-4842634" y="523868"/>
                <a:ext cx="3988898" cy="4248886"/>
                <a:chOff x="-2437115" y="-780098"/>
                <a:chExt cx="5097081" cy="5353372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BB841FDF-B123-8E48-A02D-495C5D68F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826074" y="-780098"/>
                  <a:ext cx="3486040" cy="5353372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309E481F-FD8D-DE4B-ADE8-DF77BC54F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6042"/>
                <a:stretch/>
              </p:blipFill>
              <p:spPr>
                <a:xfrm>
                  <a:off x="-2437115" y="-757238"/>
                  <a:ext cx="1725341" cy="5260658"/>
                </a:xfrm>
                <a:prstGeom prst="rect">
                  <a:avLst/>
                </a:prstGeom>
              </p:spPr>
            </p:pic>
          </p:grp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9600C5EA-DC8D-234D-985A-DF6065DB0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522812" y="-788874"/>
                <a:ext cx="1270000" cy="1257300"/>
              </a:xfrm>
              <a:prstGeom prst="rect">
                <a:avLst/>
              </a:prstGeom>
            </p:spPr>
          </p:pic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A69473B-1BDB-B64F-BC8A-6F7A2632A97B}"/>
                </a:ext>
              </a:extLst>
            </p:cNvPr>
            <p:cNvGrpSpPr/>
            <p:nvPr/>
          </p:nvGrpSpPr>
          <p:grpSpPr>
            <a:xfrm>
              <a:off x="-3338755" y="2992958"/>
              <a:ext cx="5705702" cy="4271922"/>
              <a:chOff x="-594322" y="-795224"/>
              <a:chExt cx="5705702" cy="4271922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24B3BD7-A9B1-1645-8AC9-D2CED68B162D}"/>
                  </a:ext>
                </a:extLst>
              </p:cNvPr>
              <p:cNvGrpSpPr/>
              <p:nvPr/>
            </p:nvGrpSpPr>
            <p:grpSpPr>
              <a:xfrm>
                <a:off x="-594322" y="542012"/>
                <a:ext cx="5705702" cy="2934686"/>
                <a:chOff x="624760" y="863591"/>
                <a:chExt cx="7167571" cy="3803009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DAA628C1-5E24-EF40-A899-3EAEA5EACA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4760" y="863591"/>
                  <a:ext cx="3466324" cy="3803009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AF3C7EB8-35C6-004F-9092-802DFB1A6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" b="51925"/>
                <a:stretch/>
              </p:blipFill>
              <p:spPr>
                <a:xfrm>
                  <a:off x="3950230" y="917147"/>
                  <a:ext cx="2022160" cy="3665209"/>
                </a:xfrm>
                <a:prstGeom prst="rect">
                  <a:avLst/>
                </a:prstGeom>
              </p:spPr>
            </p:pic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1E55AF6C-6DDB-7A45-8306-411CA84D7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45181" b="3000"/>
                <a:stretch/>
              </p:blipFill>
              <p:spPr>
                <a:xfrm>
                  <a:off x="5916325" y="945839"/>
                  <a:ext cx="1876006" cy="3665208"/>
                </a:xfrm>
                <a:prstGeom prst="rect">
                  <a:avLst/>
                </a:prstGeom>
              </p:spPr>
            </p:pic>
          </p:grp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A8CBA2F-07BA-9E49-9978-19073DA77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9707" y="-795224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5D1EF590-5523-9C44-B4C1-726044D7E383}"/>
                </a:ext>
              </a:extLst>
            </p:cNvPr>
            <p:cNvGrpSpPr/>
            <p:nvPr/>
          </p:nvGrpSpPr>
          <p:grpSpPr>
            <a:xfrm>
              <a:off x="11103806" y="2950348"/>
              <a:ext cx="3520260" cy="4265188"/>
              <a:chOff x="9989910" y="-727988"/>
              <a:chExt cx="3520260" cy="426518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772DD0D4-7FFA-6943-88B3-A35445DB1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89910" y="635001"/>
                <a:ext cx="3520260" cy="2902199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7DF8FE35-1DD5-6C4B-AFF5-B6DF2992D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32162" y="-727988"/>
                <a:ext cx="1270000" cy="1270000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D7CD5CE-299B-614C-B522-61C120166970}"/>
                </a:ext>
              </a:extLst>
            </p:cNvPr>
            <p:cNvGrpSpPr/>
            <p:nvPr/>
          </p:nvGrpSpPr>
          <p:grpSpPr>
            <a:xfrm>
              <a:off x="4026978" y="-2513102"/>
              <a:ext cx="4091152" cy="4315819"/>
              <a:chOff x="5305399" y="-746132"/>
              <a:chExt cx="4091152" cy="431581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C2FA693-0F65-3E4E-8C34-D74504EE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5399" y="635001"/>
                <a:ext cx="4091152" cy="2934686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8BDC365-8163-E045-B3E5-24D7569F2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5975" y="-746132"/>
                <a:ext cx="1270000" cy="1270000"/>
              </a:xfrm>
              <a:prstGeom prst="rect">
                <a:avLst/>
              </a:prstGeom>
            </p:spPr>
          </p:pic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43946DA2-E4B6-C44B-B146-1332FFE52EF3}"/>
                </a:ext>
              </a:extLst>
            </p:cNvPr>
            <p:cNvSpPr/>
            <p:nvPr/>
          </p:nvSpPr>
          <p:spPr>
            <a:xfrm>
              <a:off x="4571798" y="1843488"/>
              <a:ext cx="2955786" cy="7107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右箭头 92">
              <a:extLst>
                <a:ext uri="{FF2B5EF4-FFF2-40B4-BE49-F238E27FC236}">
                  <a16:creationId xmlns:a16="http://schemas.microsoft.com/office/drawing/2014/main" id="{A78C90BC-62ED-1548-B630-ABD8247CE5C7}"/>
                </a:ext>
              </a:extLst>
            </p:cNvPr>
            <p:cNvSpPr/>
            <p:nvPr/>
          </p:nvSpPr>
          <p:spPr>
            <a:xfrm>
              <a:off x="2522420" y="4496738"/>
              <a:ext cx="2149192" cy="705879"/>
            </a:xfrm>
            <a:prstGeom prst="rightArrow">
              <a:avLst/>
            </a:prstGeom>
            <a:solidFill>
              <a:srgbClr val="FFC1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右箭头 93">
              <a:extLst>
                <a:ext uri="{FF2B5EF4-FFF2-40B4-BE49-F238E27FC236}">
                  <a16:creationId xmlns:a16="http://schemas.microsoft.com/office/drawing/2014/main" id="{3CB36FC6-1B95-5749-BE68-011795474A9C}"/>
                </a:ext>
              </a:extLst>
            </p:cNvPr>
            <p:cNvSpPr/>
            <p:nvPr/>
          </p:nvSpPr>
          <p:spPr>
            <a:xfrm rot="10800000">
              <a:off x="7422161" y="4520782"/>
              <a:ext cx="2149192" cy="705879"/>
            </a:xfrm>
            <a:prstGeom prst="rightArrow">
              <a:avLst/>
            </a:prstGeom>
            <a:solidFill>
              <a:srgbClr val="5B9A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右箭头 94">
              <a:extLst>
                <a:ext uri="{FF2B5EF4-FFF2-40B4-BE49-F238E27FC236}">
                  <a16:creationId xmlns:a16="http://schemas.microsoft.com/office/drawing/2014/main" id="{02AB7090-9F64-BE4D-9D8A-397828688B1A}"/>
                </a:ext>
              </a:extLst>
            </p:cNvPr>
            <p:cNvSpPr/>
            <p:nvPr/>
          </p:nvSpPr>
          <p:spPr>
            <a:xfrm rot="8359414">
              <a:off x="6818779" y="3032116"/>
              <a:ext cx="1349910" cy="705879"/>
            </a:xfrm>
            <a:prstGeom prst="rightArrow">
              <a:avLst>
                <a:gd name="adj1" fmla="val 56842"/>
                <a:gd name="adj2" fmla="val 50000"/>
              </a:avLst>
            </a:prstGeom>
            <a:solidFill>
              <a:srgbClr val="47D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右箭头 95">
              <a:extLst>
                <a:ext uri="{FF2B5EF4-FFF2-40B4-BE49-F238E27FC236}">
                  <a16:creationId xmlns:a16="http://schemas.microsoft.com/office/drawing/2014/main" id="{FC32C9A3-93AB-4E4E-90C2-BA9D34715459}"/>
                </a:ext>
              </a:extLst>
            </p:cNvPr>
            <p:cNvSpPr/>
            <p:nvPr/>
          </p:nvSpPr>
          <p:spPr>
            <a:xfrm rot="5400000">
              <a:off x="5376859" y="2528702"/>
              <a:ext cx="1349910" cy="705879"/>
            </a:xfrm>
            <a:prstGeom prst="rightArrow">
              <a:avLst>
                <a:gd name="adj1" fmla="val 56842"/>
                <a:gd name="adj2" fmla="val 50000"/>
              </a:avLst>
            </a:prstGeom>
            <a:solidFill>
              <a:srgbClr val="30E9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右箭头 96">
              <a:extLst>
                <a:ext uri="{FF2B5EF4-FFF2-40B4-BE49-F238E27FC236}">
                  <a16:creationId xmlns:a16="http://schemas.microsoft.com/office/drawing/2014/main" id="{DF51D099-18CB-0D4B-B2BA-5F3487ED8B4E}"/>
                </a:ext>
              </a:extLst>
            </p:cNvPr>
            <p:cNvSpPr/>
            <p:nvPr/>
          </p:nvSpPr>
          <p:spPr>
            <a:xfrm rot="2489789">
              <a:off x="4069519" y="3041371"/>
              <a:ext cx="1324534" cy="705879"/>
            </a:xfrm>
            <a:prstGeom prst="rightArrow">
              <a:avLst/>
            </a:prstGeom>
            <a:solidFill>
              <a:srgbClr val="94F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9" name="下箭头 98">
            <a:extLst>
              <a:ext uri="{FF2B5EF4-FFF2-40B4-BE49-F238E27FC236}">
                <a16:creationId xmlns:a16="http://schemas.microsoft.com/office/drawing/2014/main" id="{576B7A4B-8B57-764B-8852-C1FDBF671EE8}"/>
              </a:ext>
            </a:extLst>
          </p:cNvPr>
          <p:cNvSpPr/>
          <p:nvPr/>
        </p:nvSpPr>
        <p:spPr>
          <a:xfrm>
            <a:off x="5712853" y="7014966"/>
            <a:ext cx="719402" cy="124145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1" name="图示 100">
            <a:extLst>
              <a:ext uri="{FF2B5EF4-FFF2-40B4-BE49-F238E27FC236}">
                <a16:creationId xmlns:a16="http://schemas.microsoft.com/office/drawing/2014/main" id="{D2FDAB0B-BA9F-2248-B659-6F3B7D8DE2D8}"/>
              </a:ext>
            </a:extLst>
          </p:cNvPr>
          <p:cNvGraphicFramePr/>
          <p:nvPr/>
        </p:nvGraphicFramePr>
        <p:xfrm>
          <a:off x="339980" y="6429793"/>
          <a:ext cx="11508419" cy="5713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4267693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83</Words>
  <Application>Microsoft Macintosh PowerPoint</Application>
  <PresentationFormat>宽屏</PresentationFormat>
  <Paragraphs>31</Paragraphs>
  <Slides>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Hiragino Mincho ProN W3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吉 吉</cp:lastModifiedBy>
  <cp:revision>6</cp:revision>
  <dcterms:created xsi:type="dcterms:W3CDTF">2020-07-09T08:04:51Z</dcterms:created>
  <dcterms:modified xsi:type="dcterms:W3CDTF">2020-07-09T09:51:07Z</dcterms:modified>
</cp:coreProperties>
</file>